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66" r:id="rId4"/>
    <p:sldId id="256" r:id="rId5"/>
    <p:sldId id="261" r:id="rId6"/>
    <p:sldId id="260" r:id="rId7"/>
    <p:sldId id="264" r:id="rId8"/>
    <p:sldId id="259" r:id="rId9"/>
    <p:sldId id="257" r:id="rId10"/>
    <p:sldId id="263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>
        <p:scale>
          <a:sx n="100" d="100"/>
          <a:sy n="100" d="100"/>
        </p:scale>
        <p:origin x="1728" y="14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 err="1">
                <a:solidFill>
                  <a:srgbClr val="FF0000"/>
                </a:solidFill>
                <a:latin typeface="Myriad Pro" panose="020B0503030403020204" pitchFamily="34" charset="0"/>
              </a:rPr>
              <a:t>Diagramoverskrift</a:t>
            </a:r>
            <a:endParaRPr lang="en-US" sz="3200" dirty="0">
              <a:solidFill>
                <a:srgbClr val="FF0000"/>
              </a:solidFill>
              <a:latin typeface="Myriad Pro" panose="020B0503030403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7.8520990133830543E-2"/>
          <c:y val="0.14714747110634574"/>
          <c:w val="0.87531483759842521"/>
          <c:h val="0.6684941094439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Antall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'Ark1'!$B$2:$B$6</c:f>
              <c:numCache>
                <c:formatCode>General</c:formatCode>
                <c:ptCount val="5"/>
                <c:pt idx="0">
                  <c:v>440</c:v>
                </c:pt>
                <c:pt idx="1">
                  <c:v>480</c:v>
                </c:pt>
                <c:pt idx="2">
                  <c:v>500</c:v>
                </c:pt>
                <c:pt idx="3">
                  <c:v>530</c:v>
                </c:pt>
                <c:pt idx="4">
                  <c:v>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06-4B37-BA1E-5652600280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808601024"/>
        <c:axId val="808595448"/>
      </c:barChart>
      <c:catAx>
        <c:axId val="80860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08595448"/>
        <c:crosses val="autoZero"/>
        <c:auto val="1"/>
        <c:lblAlgn val="ctr"/>
        <c:lblOffset val="100"/>
        <c:noMultiLvlLbl val="0"/>
      </c:catAx>
      <c:valAx>
        <c:axId val="808595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08601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AACA-0351-4FC7-B0B7-E9040837E022}" type="datetimeFigureOut">
              <a:rPr lang="nb-NO" smtClean="0"/>
              <a:t>12.10.2022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3DCF-2069-45E9-AC0A-F36575E77B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250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AACA-0351-4FC7-B0B7-E9040837E022}" type="datetimeFigureOut">
              <a:rPr lang="nb-NO" smtClean="0"/>
              <a:t>12.10.2022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3DCF-2069-45E9-AC0A-F36575E77B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963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AACA-0351-4FC7-B0B7-E9040837E022}" type="datetimeFigureOut">
              <a:rPr lang="nb-NO" smtClean="0"/>
              <a:t>12.10.2022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3DCF-2069-45E9-AC0A-F36575E77B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744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AACA-0351-4FC7-B0B7-E9040837E022}" type="datetimeFigureOut">
              <a:rPr lang="nb-NO" smtClean="0"/>
              <a:t>12.10.2022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3DCF-2069-45E9-AC0A-F36575E77B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952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AACA-0351-4FC7-B0B7-E9040837E022}" type="datetimeFigureOut">
              <a:rPr lang="nb-NO" smtClean="0"/>
              <a:t>12.10.2022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3DCF-2069-45E9-AC0A-F36575E77B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127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AACA-0351-4FC7-B0B7-E9040837E022}" type="datetimeFigureOut">
              <a:rPr lang="nb-NO" smtClean="0"/>
              <a:t>12.10.2022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3DCF-2069-45E9-AC0A-F36575E77B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164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AACA-0351-4FC7-B0B7-E9040837E022}" type="datetimeFigureOut">
              <a:rPr lang="nb-NO" smtClean="0"/>
              <a:t>12.10.2022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3DCF-2069-45E9-AC0A-F36575E77B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800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AACA-0351-4FC7-B0B7-E9040837E022}" type="datetimeFigureOut">
              <a:rPr lang="nb-NO" smtClean="0"/>
              <a:t>12.10.2022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3DCF-2069-45E9-AC0A-F36575E77B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392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AACA-0351-4FC7-B0B7-E9040837E022}" type="datetimeFigureOut">
              <a:rPr lang="nb-NO" smtClean="0"/>
              <a:t>12.10.2022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3DCF-2069-45E9-AC0A-F36575E77B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513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AACA-0351-4FC7-B0B7-E9040837E022}" type="datetimeFigureOut">
              <a:rPr lang="nb-NO" smtClean="0"/>
              <a:t>12.10.2022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3DCF-2069-45E9-AC0A-F36575E77B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283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AACA-0351-4FC7-B0B7-E9040837E022}" type="datetimeFigureOut">
              <a:rPr lang="nb-NO" smtClean="0"/>
              <a:t>12.10.2022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3DCF-2069-45E9-AC0A-F36575E77B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677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E3EEF8"/>
            </a:gs>
            <a:gs pos="42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EAACA-0351-4FC7-B0B7-E9040837E022}" type="datetimeFigureOut">
              <a:rPr lang="nb-NO" smtClean="0"/>
              <a:t>12.10.2022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53DCF-2069-45E9-AC0A-F36575E77B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673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648FED-1772-7705-4FC7-E640B9CF4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" y="-51056"/>
            <a:ext cx="12190475" cy="62285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314EB2-7B9B-36DC-1988-23682F152101}"/>
              </a:ext>
            </a:extLst>
          </p:cNvPr>
          <p:cNvSpPr/>
          <p:nvPr/>
        </p:nvSpPr>
        <p:spPr>
          <a:xfrm>
            <a:off x="0" y="5374105"/>
            <a:ext cx="12192000" cy="866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D7E69E3-56E6-488F-A3B1-77C05E481F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17" b="25320"/>
          <a:stretch/>
        </p:blipFill>
        <p:spPr bwMode="auto">
          <a:xfrm>
            <a:off x="9459518" y="5489034"/>
            <a:ext cx="1159143" cy="54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0253" y="-55933"/>
            <a:ext cx="1926905" cy="1195029"/>
          </a:xfrm>
          <a:prstGeom prst="rect">
            <a:avLst/>
          </a:prstGeom>
        </p:spPr>
      </p:pic>
      <p:pic>
        <p:nvPicPr>
          <p:cNvPr id="24" name="Bilde 23"/>
          <p:cNvPicPr>
            <a:picLocks noChangeAspect="1"/>
          </p:cNvPicPr>
          <p:nvPr/>
        </p:nvPicPr>
        <p:blipFill rotWithShape="1">
          <a:blip r:embed="rId5"/>
          <a:srcRect t="16229" b="20671"/>
          <a:stretch/>
        </p:blipFill>
        <p:spPr>
          <a:xfrm>
            <a:off x="10868563" y="5430569"/>
            <a:ext cx="988825" cy="565458"/>
          </a:xfrm>
          <a:prstGeom prst="rect">
            <a:avLst/>
          </a:prstGeom>
        </p:spPr>
      </p:pic>
      <p:pic>
        <p:nvPicPr>
          <p:cNvPr id="26" name="Bilde 25"/>
          <p:cNvPicPr>
            <a:picLocks noChangeAspect="1"/>
          </p:cNvPicPr>
          <p:nvPr/>
        </p:nvPicPr>
        <p:blipFill rotWithShape="1">
          <a:blip r:embed="rId6"/>
          <a:srcRect t="23136" b="29711"/>
          <a:stretch/>
        </p:blipFill>
        <p:spPr>
          <a:xfrm>
            <a:off x="3295823" y="6177515"/>
            <a:ext cx="1219200" cy="520997"/>
          </a:xfrm>
          <a:prstGeom prst="rect">
            <a:avLst/>
          </a:prstGeom>
        </p:spPr>
      </p:pic>
      <p:pic>
        <p:nvPicPr>
          <p:cNvPr id="27" name="Bilde 26"/>
          <p:cNvPicPr>
            <a:picLocks noChangeAspect="1"/>
          </p:cNvPicPr>
          <p:nvPr/>
        </p:nvPicPr>
        <p:blipFill rotWithShape="1">
          <a:blip r:embed="rId7"/>
          <a:srcRect t="20746" b="19878"/>
          <a:stretch/>
        </p:blipFill>
        <p:spPr>
          <a:xfrm>
            <a:off x="4801744" y="6145620"/>
            <a:ext cx="1146042" cy="616688"/>
          </a:xfrm>
          <a:prstGeom prst="rect">
            <a:avLst/>
          </a:prstGeom>
        </p:spPr>
      </p:pic>
      <p:pic>
        <p:nvPicPr>
          <p:cNvPr id="28" name="Bilde 27"/>
          <p:cNvPicPr>
            <a:picLocks noChangeAspect="1"/>
          </p:cNvPicPr>
          <p:nvPr/>
        </p:nvPicPr>
        <p:blipFill rotWithShape="1">
          <a:blip r:embed="rId8"/>
          <a:srcRect t="24357" b="32339"/>
          <a:stretch/>
        </p:blipFill>
        <p:spPr>
          <a:xfrm>
            <a:off x="7987796" y="5492491"/>
            <a:ext cx="1219200" cy="478466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3307" y="5577676"/>
            <a:ext cx="1409847" cy="369129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52349" y="5594729"/>
            <a:ext cx="1342402" cy="322204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52696" y="5656931"/>
            <a:ext cx="1540813" cy="18306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A28AF04-17D5-490E-B1F4-AC6A7DFCD8F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6031" b="15357"/>
          <a:stretch/>
        </p:blipFill>
        <p:spPr>
          <a:xfrm>
            <a:off x="8099845" y="6084039"/>
            <a:ext cx="1745204" cy="644756"/>
          </a:xfrm>
          <a:prstGeom prst="rect">
            <a:avLst/>
          </a:prstGeom>
        </p:spPr>
      </p:pic>
      <p:pic>
        <p:nvPicPr>
          <p:cNvPr id="1028" name="Picture 4" descr="Netcompany logo">
            <a:extLst>
              <a:ext uri="{FF2B5EF4-FFF2-40B4-BE49-F238E27FC236}">
                <a16:creationId xmlns:a16="http://schemas.microsoft.com/office/drawing/2014/main" id="{6655D0C8-2EB3-4A8D-9DAE-74C6E08550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3" b="28876"/>
          <a:stretch/>
        </p:blipFill>
        <p:spPr bwMode="auto">
          <a:xfrm>
            <a:off x="342718" y="6161869"/>
            <a:ext cx="1219200" cy="55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7F3FB2F-DD4F-4B65-91AE-B38DCD1C4193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14421"/>
          <a:stretch/>
        </p:blipFill>
        <p:spPr>
          <a:xfrm>
            <a:off x="6283102" y="6103089"/>
            <a:ext cx="1529114" cy="70462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72D63A8-E0F2-445F-B045-B86C9A3671CF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21444" b="28436"/>
          <a:stretch/>
        </p:blipFill>
        <p:spPr>
          <a:xfrm>
            <a:off x="10132679" y="6145621"/>
            <a:ext cx="1772905" cy="4784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0B4159-7A76-2565-9520-42E837113BD2}"/>
              </a:ext>
            </a:extLst>
          </p:cNvPr>
          <p:cNvSpPr txBox="1"/>
          <p:nvPr/>
        </p:nvSpPr>
        <p:spPr>
          <a:xfrm>
            <a:off x="431492" y="1018004"/>
            <a:ext cx="4519017" cy="212365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0" h="0"/>
              <a:extrusionClr>
                <a:schemeClr val="bg2"/>
              </a:extrusionClr>
            </a:sp3d>
          </a:bodyPr>
          <a:lstStyle/>
          <a:p>
            <a:r>
              <a:rPr lang="nb-NO" sz="4400" b="1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-SLIPP DATAENE FRI, </a:t>
            </a:r>
          </a:p>
          <a:p>
            <a:r>
              <a:rPr lang="nb-NO" sz="4400" b="1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 ER VÅRE!</a:t>
            </a: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F442B54-4572-52FF-F874-5D14C07ABDF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8" y="5549747"/>
            <a:ext cx="1219200" cy="327102"/>
          </a:xfrm>
          <a:prstGeom prst="rect">
            <a:avLst/>
          </a:prstGeom>
        </p:spPr>
      </p:pic>
      <p:pic>
        <p:nvPicPr>
          <p:cNvPr id="14" name="Picture 1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6FD5D7C-65E5-7801-C808-1106F33D795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67" y="6202859"/>
            <a:ext cx="1128946" cy="407115"/>
          </a:xfrm>
          <a:prstGeom prst="rect">
            <a:avLst/>
          </a:prstGeom>
        </p:spPr>
      </p:pic>
      <p:pic>
        <p:nvPicPr>
          <p:cNvPr id="15" name="Picture 2" descr="Bouvet logo">
            <a:extLst>
              <a:ext uri="{FF2B5EF4-FFF2-40B4-BE49-F238E27FC236}">
                <a16:creationId xmlns:a16="http://schemas.microsoft.com/office/drawing/2014/main" id="{3A4D997D-0E1C-FC64-B607-31375604F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313" y="5481692"/>
            <a:ext cx="1219200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5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393" y="2824585"/>
            <a:ext cx="1929215" cy="1036305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4079576" y="3988082"/>
            <a:ext cx="40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Norsk konferanse for IKT i offentlig sektor</a:t>
            </a:r>
          </a:p>
        </p:txBody>
      </p:sp>
    </p:spTree>
    <p:extLst>
      <p:ext uri="{BB962C8B-B14F-4D97-AF65-F5344CB8AC3E}">
        <p14:creationId xmlns:p14="http://schemas.microsoft.com/office/powerpoint/2010/main" val="227926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431214"/>
            <a:ext cx="9144000" cy="1971769"/>
          </a:xfrm>
        </p:spPr>
        <p:txBody>
          <a:bodyPr>
            <a:normAutofit/>
          </a:bodyPr>
          <a:lstStyle/>
          <a:p>
            <a:r>
              <a:rPr lang="nb-NO" sz="2700" b="1" dirty="0">
                <a:solidFill>
                  <a:schemeClr val="bg1"/>
                </a:solidFill>
                <a:latin typeface="Myriad Pro" panose="020B0503030403020204" pitchFamily="34" charset="0"/>
              </a:rPr>
              <a:t>Sesjon #:</a:t>
            </a:r>
            <a:br>
              <a:rPr lang="nb-NO" sz="1200" b="1" dirty="0">
                <a:solidFill>
                  <a:schemeClr val="bg1"/>
                </a:solidFill>
                <a:latin typeface="Myriad Pro" panose="020B0503030403020204" pitchFamily="34" charset="0"/>
              </a:rPr>
            </a:br>
            <a:br>
              <a:rPr lang="nb-NO" sz="1200" b="1" dirty="0">
                <a:solidFill>
                  <a:schemeClr val="bg1"/>
                </a:solidFill>
                <a:latin typeface="Myriad Pro" panose="020B0503030403020204" pitchFamily="34" charset="0"/>
              </a:rPr>
            </a:br>
            <a:r>
              <a:rPr lang="nb-NO" sz="4000" b="1" dirty="0">
                <a:solidFill>
                  <a:schemeClr val="bg1"/>
                </a:solidFill>
                <a:latin typeface="Myriad Pro" panose="020B0503030403020204" pitchFamily="34" charset="0"/>
              </a:rPr>
              <a:t>Presentasjonens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546648"/>
            <a:ext cx="9144000" cy="754992"/>
          </a:xfrm>
        </p:spPr>
        <p:txBody>
          <a:bodyPr>
            <a:normAutofit/>
          </a:bodyPr>
          <a:lstStyle/>
          <a:p>
            <a:r>
              <a:rPr lang="nb-NO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Evt. undertittel?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000" y="490469"/>
            <a:ext cx="1929215" cy="1036305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489005" y="5287616"/>
            <a:ext cx="3466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  <a:latin typeface="Myriad Pro" panose="020B0503030403020204" pitchFamily="34" charset="0"/>
              </a:rPr>
              <a:t>1. Foredragsholder navn</a:t>
            </a:r>
          </a:p>
          <a:p>
            <a:r>
              <a:rPr lang="nb-NO" sz="1400" dirty="0">
                <a:solidFill>
                  <a:schemeClr val="bg1"/>
                </a:solidFill>
              </a:rPr>
              <a:t>Foredragsholder org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9045933" y="5287616"/>
            <a:ext cx="3466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  <a:latin typeface="Myriad Pro" panose="020B0503030403020204" pitchFamily="34" charset="0"/>
              </a:rPr>
              <a:t>2. Foredragsholder navn</a:t>
            </a:r>
          </a:p>
          <a:p>
            <a:r>
              <a:rPr lang="nb-NO" sz="1400" dirty="0">
                <a:solidFill>
                  <a:schemeClr val="bg1"/>
                </a:solidFill>
              </a:rPr>
              <a:t>Foredragsholder org</a:t>
            </a:r>
          </a:p>
        </p:txBody>
      </p:sp>
    </p:spTree>
    <p:extLst>
      <p:ext uri="{BB962C8B-B14F-4D97-AF65-F5344CB8AC3E}">
        <p14:creationId xmlns:p14="http://schemas.microsoft.com/office/powerpoint/2010/main" val="216461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3" b="9872"/>
          <a:stretch/>
        </p:blipFill>
        <p:spPr>
          <a:xfrm>
            <a:off x="0" y="-13648"/>
            <a:ext cx="12192000" cy="6871647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-39756" y="0"/>
            <a:ext cx="12336449" cy="6909936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431214"/>
            <a:ext cx="9144000" cy="1971769"/>
          </a:xfrm>
        </p:spPr>
        <p:txBody>
          <a:bodyPr>
            <a:normAutofit/>
          </a:bodyPr>
          <a:lstStyle/>
          <a:p>
            <a:r>
              <a:rPr lang="nb-NO" sz="2700" b="1" dirty="0">
                <a:solidFill>
                  <a:schemeClr val="bg1"/>
                </a:solidFill>
                <a:latin typeface="Myriad Pro" panose="020B0503030403020204" pitchFamily="34" charset="0"/>
              </a:rPr>
              <a:t>Sesjon #:</a:t>
            </a:r>
            <a:br>
              <a:rPr lang="nb-NO" sz="1200" b="1" dirty="0">
                <a:solidFill>
                  <a:schemeClr val="bg1"/>
                </a:solidFill>
                <a:latin typeface="Myriad Pro" panose="020B0503030403020204" pitchFamily="34" charset="0"/>
              </a:rPr>
            </a:br>
            <a:br>
              <a:rPr lang="nb-NO" sz="1200" b="1" dirty="0">
                <a:solidFill>
                  <a:schemeClr val="bg1"/>
                </a:solidFill>
                <a:latin typeface="Myriad Pro" panose="020B0503030403020204" pitchFamily="34" charset="0"/>
              </a:rPr>
            </a:br>
            <a:r>
              <a:rPr lang="nb-NO" sz="4000" b="1" dirty="0">
                <a:solidFill>
                  <a:schemeClr val="bg1"/>
                </a:solidFill>
                <a:latin typeface="Myriad Pro" panose="020B0503030403020204" pitchFamily="34" charset="0"/>
              </a:rPr>
              <a:t>Presentasjonens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546648"/>
            <a:ext cx="9144000" cy="754992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Evt. </a:t>
            </a:r>
            <a:r>
              <a:rPr lang="nb-NO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undertittel</a:t>
            </a:r>
            <a:r>
              <a:rPr lang="nb-NO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000" y="490469"/>
            <a:ext cx="1929215" cy="1036305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489005" y="5287616"/>
            <a:ext cx="3466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  <a:latin typeface="Myriad Pro" panose="020B0503030403020204" pitchFamily="34" charset="0"/>
              </a:rPr>
              <a:t>1. Foredragsholder navn</a:t>
            </a:r>
          </a:p>
          <a:p>
            <a:r>
              <a:rPr lang="nb-NO" sz="1400" dirty="0">
                <a:solidFill>
                  <a:schemeClr val="bg1"/>
                </a:solidFill>
              </a:rPr>
              <a:t>Foredragsholder org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9045933" y="5287616"/>
            <a:ext cx="3466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  <a:latin typeface="Myriad Pro" panose="020B0503030403020204" pitchFamily="34" charset="0"/>
              </a:rPr>
              <a:t>2. Foredragsholder navn</a:t>
            </a:r>
          </a:p>
          <a:p>
            <a:r>
              <a:rPr lang="nb-NO" sz="1400" dirty="0">
                <a:solidFill>
                  <a:schemeClr val="bg1"/>
                </a:solidFill>
              </a:rPr>
              <a:t>Foredragsholder org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801789" y="490469"/>
            <a:ext cx="346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[Alternativ tittelside</a:t>
            </a:r>
          </a:p>
          <a:p>
            <a:r>
              <a:rPr lang="nb-NO" dirty="0">
                <a:solidFill>
                  <a:schemeClr val="bg1"/>
                </a:solidFill>
              </a:rPr>
              <a:t>*Bilde settes inn i underste lag]</a:t>
            </a:r>
          </a:p>
        </p:txBody>
      </p:sp>
    </p:spTree>
    <p:extLst>
      <p:ext uri="{BB962C8B-B14F-4D97-AF65-F5344CB8AC3E}">
        <p14:creationId xmlns:p14="http://schemas.microsoft.com/office/powerpoint/2010/main" val="204237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90776" y="922673"/>
            <a:ext cx="8977224" cy="1120505"/>
          </a:xfrm>
        </p:spPr>
        <p:txBody>
          <a:bodyPr>
            <a:normAutofit/>
          </a:bodyPr>
          <a:lstStyle/>
          <a:p>
            <a:pPr algn="l"/>
            <a:r>
              <a:rPr lang="nb-NO" sz="4800" dirty="0">
                <a:solidFill>
                  <a:srgbClr val="FF0000"/>
                </a:solidFill>
                <a:latin typeface="Myriad Pro" panose="020B0503030403020204" pitchFamily="34" charset="0"/>
              </a:rPr>
              <a:t>Tekstside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90776" y="2498939"/>
            <a:ext cx="8419382" cy="3506730"/>
          </a:xfrm>
        </p:spPr>
        <p:txBody>
          <a:bodyPr>
            <a:noAutofit/>
          </a:bodyPr>
          <a:lstStyle/>
          <a:p>
            <a:pPr algn="l"/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vim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doming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epicurei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urbanitas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ei. Brute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dicant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ius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an, in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audire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minimum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ius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duo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hendrerit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accommodare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Nam ad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discere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ornatus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contentiones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ut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eripuit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delenit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pro. Pro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pertinax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honestatis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disputationi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ut, debet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mnesarchum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vel id. An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vocibus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eloquentiam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per. Et vim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oporteat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adipisci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Clita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audiam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mediocritatem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 his.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7862978" y="6265454"/>
            <a:ext cx="417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>
                    <a:lumMod val="65000"/>
                  </a:schemeClr>
                </a:solidFill>
              </a:rPr>
              <a:t>Norsk konferanse for IKT i offentlig sektor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385" y="-4404"/>
            <a:ext cx="1492372" cy="92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3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90776" y="922673"/>
            <a:ext cx="8977224" cy="1120505"/>
          </a:xfrm>
        </p:spPr>
        <p:txBody>
          <a:bodyPr>
            <a:normAutofit/>
          </a:bodyPr>
          <a:lstStyle/>
          <a:p>
            <a:pPr algn="l"/>
            <a:r>
              <a:rPr lang="nb-NO" sz="4800" dirty="0">
                <a:solidFill>
                  <a:srgbClr val="FF0000"/>
                </a:solidFill>
                <a:latin typeface="Myriad Pro" panose="020B0503030403020204" pitchFamily="34" charset="0"/>
              </a:rPr>
              <a:t>Sitat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90776" y="2400951"/>
            <a:ext cx="8419382" cy="350673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nb-NO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‘‘</a:t>
            </a:r>
            <a:r>
              <a:rPr lang="nb-NO" sz="2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nb-NO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nb-NO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</a:t>
            </a:r>
            <a:r>
              <a:rPr lang="nb-NO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</a:t>
            </a:r>
            <a:r>
              <a:rPr lang="nb-NO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nb-NO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vim </a:t>
            </a:r>
            <a:r>
              <a:rPr lang="nb-NO" sz="2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doming</a:t>
            </a:r>
            <a:r>
              <a:rPr lang="nb-NO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epicurei</a:t>
            </a:r>
            <a:r>
              <a:rPr lang="nb-NO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urbanitas</a:t>
            </a:r>
            <a:r>
              <a:rPr lang="nb-NO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ei. Brute </a:t>
            </a:r>
            <a:r>
              <a:rPr lang="nb-NO" sz="2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dicant</a:t>
            </a:r>
            <a:r>
              <a:rPr lang="nb-NO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ius</a:t>
            </a:r>
            <a:r>
              <a:rPr lang="nb-NO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an, in </a:t>
            </a:r>
            <a:r>
              <a:rPr lang="nb-NO" sz="2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audire</a:t>
            </a:r>
            <a:r>
              <a:rPr lang="nb-NO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minimum </a:t>
            </a:r>
            <a:r>
              <a:rPr lang="nb-NO" sz="2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ius</a:t>
            </a:r>
            <a:r>
              <a:rPr lang="nb-NO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duo </a:t>
            </a:r>
            <a:r>
              <a:rPr lang="nb-NO" sz="2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nb-NO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nb-NO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hendrerit</a:t>
            </a:r>
            <a:r>
              <a:rPr lang="nb-NO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accommodare</a:t>
            </a:r>
            <a:r>
              <a:rPr lang="nb-NO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nb-NO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’’</a:t>
            </a:r>
            <a:endParaRPr lang="nb-NO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7862978" y="6265454"/>
            <a:ext cx="417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>
                    <a:lumMod val="65000"/>
                  </a:schemeClr>
                </a:solidFill>
              </a:rPr>
              <a:t>Norsk konferanse for IKT i offentlig sektor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385" y="-4404"/>
            <a:ext cx="1492372" cy="92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90776" y="922673"/>
            <a:ext cx="8977224" cy="1120505"/>
          </a:xfrm>
        </p:spPr>
        <p:txBody>
          <a:bodyPr>
            <a:normAutofit/>
          </a:bodyPr>
          <a:lstStyle/>
          <a:p>
            <a:pPr algn="l"/>
            <a:r>
              <a:rPr lang="nb-NO" sz="4800" dirty="0">
                <a:solidFill>
                  <a:srgbClr val="FF0000"/>
                </a:solidFill>
                <a:latin typeface="Myriad Pro" panose="020B0503030403020204" pitchFamily="34" charset="0"/>
              </a:rPr>
              <a:t>Tekst + bilde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96303" y="2406869"/>
            <a:ext cx="4519448" cy="3331780"/>
          </a:xfrm>
        </p:spPr>
        <p:txBody>
          <a:bodyPr>
            <a:noAutofit/>
          </a:bodyPr>
          <a:lstStyle/>
          <a:p>
            <a:pPr algn="l"/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vim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doming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epicurei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urbanitas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ei. Brute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dicant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ius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an, in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audire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minimum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ius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duo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hendrerit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accommodare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Nam ad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discere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ornatus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contentiones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ut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eripuit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delenit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pro. Pro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pertinax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honestatis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disputationi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ut, debet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mnesarchum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vel id.  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7862978" y="6265454"/>
            <a:ext cx="417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>
                    <a:lumMod val="65000"/>
                  </a:schemeClr>
                </a:solidFill>
              </a:rPr>
              <a:t>Norsk konferanse for IKT i offentlig sektor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3" t="281" r="7323" b="-281"/>
          <a:stretch/>
        </p:blipFill>
        <p:spPr>
          <a:xfrm>
            <a:off x="1751162" y="2510385"/>
            <a:ext cx="3657600" cy="3074076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4385" y="-4404"/>
            <a:ext cx="1492372" cy="92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9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3" b="9872"/>
          <a:stretch/>
        </p:blipFill>
        <p:spPr>
          <a:xfrm>
            <a:off x="0" y="-13648"/>
            <a:ext cx="12192000" cy="6871647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4385" y="-4404"/>
            <a:ext cx="1492372" cy="925540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7862978" y="6265454"/>
            <a:ext cx="417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Norsk konferanse for IKT i offentlig sektor</a:t>
            </a:r>
          </a:p>
        </p:txBody>
      </p:sp>
    </p:spTree>
    <p:extLst>
      <p:ext uri="{BB962C8B-B14F-4D97-AF65-F5344CB8AC3E}">
        <p14:creationId xmlns:p14="http://schemas.microsoft.com/office/powerpoint/2010/main" val="223508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611228912"/>
              </p:ext>
            </p:extLst>
          </p:nvPr>
        </p:nvGraphicFramePr>
        <p:xfrm>
          <a:off x="1773207" y="1155941"/>
          <a:ext cx="8500853" cy="4822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Sylinder 10"/>
          <p:cNvSpPr txBox="1"/>
          <p:nvPr/>
        </p:nvSpPr>
        <p:spPr>
          <a:xfrm>
            <a:off x="7862978" y="6265454"/>
            <a:ext cx="417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>
                    <a:lumMod val="65000"/>
                  </a:schemeClr>
                </a:solidFill>
              </a:rPr>
              <a:t>Norsk konferanse for IKT i offentlig sektor</a:t>
            </a:r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4385" y="-4404"/>
            <a:ext cx="1492372" cy="92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5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375337" y="2406869"/>
            <a:ext cx="7395513" cy="3310759"/>
          </a:xfrm>
        </p:spPr>
        <p:txBody>
          <a:bodyPr>
            <a:normAutofit/>
          </a:bodyPr>
          <a:lstStyle/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b-NO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nb-NO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nb-NO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</a:t>
            </a:r>
            <a:r>
              <a:rPr lang="nb-NO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</a:t>
            </a:r>
            <a:r>
              <a:rPr lang="nb-NO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endParaRPr lang="nb-NO" sz="3200" dirty="0">
              <a:latin typeface="Myriad Pro" panose="020B0503030403020204" pitchFamily="34" charset="0"/>
            </a:endParaRP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b-NO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nb-NO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nb-NO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</a:t>
            </a:r>
            <a:r>
              <a:rPr lang="nb-NO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</a:t>
            </a:r>
            <a:r>
              <a:rPr lang="nb-NO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endParaRPr lang="nb-NO" sz="3200" dirty="0">
              <a:latin typeface="Myriad Pro" panose="020B0503030403020204" pitchFamily="34" charset="0"/>
            </a:endParaRP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b-NO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nb-NO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nb-NO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</a:t>
            </a:r>
            <a:r>
              <a:rPr lang="nb-NO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</a:t>
            </a:r>
            <a:r>
              <a:rPr lang="nb-NO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endParaRPr lang="nb-NO" sz="3200" dirty="0">
              <a:latin typeface="Myriad Pro" panose="020B0503030403020204" pitchFamily="34" charset="0"/>
            </a:endParaRP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b-NO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nb-NO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nb-NO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</a:t>
            </a:r>
            <a:r>
              <a:rPr lang="nb-NO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</a:t>
            </a:r>
            <a:r>
              <a:rPr lang="nb-NO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endParaRPr lang="nb-NO" sz="3200" dirty="0">
              <a:latin typeface="Myriad Pro" panose="020B0503030403020204" pitchFamily="34" charset="0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7862978" y="6265454"/>
            <a:ext cx="417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>
                    <a:lumMod val="65000"/>
                  </a:schemeClr>
                </a:solidFill>
              </a:rPr>
              <a:t>Norsk konferanse for IKT i offentlig sektor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90776" y="922667"/>
            <a:ext cx="8977224" cy="11205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4800" dirty="0">
                <a:solidFill>
                  <a:srgbClr val="FF0000"/>
                </a:solidFill>
                <a:latin typeface="Myriad Pro" panose="020B0503030403020204" pitchFamily="34" charset="0"/>
              </a:rPr>
              <a:t>Punktliste</a:t>
            </a: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385" y="-4404"/>
            <a:ext cx="1492372" cy="92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7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kios-ppt-presentasjon-2021-v1-00.pptx" id="{664011C2-C6D8-4FE3-BBB1-09C4C3C49F86}" vid="{1372C5A0-11B6-4225-843A-8863537094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285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Myriad Pro</vt:lpstr>
      <vt:lpstr>Open Sans Extrabold</vt:lpstr>
      <vt:lpstr>Times New Roman</vt:lpstr>
      <vt:lpstr>Office-tema</vt:lpstr>
      <vt:lpstr>PowerPoint Presentation</vt:lpstr>
      <vt:lpstr>Sesjon #:  Presentasjonens tittel</vt:lpstr>
      <vt:lpstr>Sesjon #:  Presentasjonens tittel</vt:lpstr>
      <vt:lpstr>Tekstside</vt:lpstr>
      <vt:lpstr>Sitat</vt:lpstr>
      <vt:lpstr>Tekst + bilde</vt:lpstr>
      <vt:lpstr>PowerPoint Presentation</vt:lpstr>
      <vt:lpstr>PowerPoint Presentation</vt:lpstr>
      <vt:lpstr>PowerPoint Presentation</vt:lpstr>
      <vt:lpstr>PowerPoint Presentation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Kjell Tore Næsgaard</dc:creator>
  <cp:lastModifiedBy>Kjell Tore Næsgaard</cp:lastModifiedBy>
  <cp:revision>34</cp:revision>
  <dcterms:created xsi:type="dcterms:W3CDTF">2017-06-15T07:38:42Z</dcterms:created>
  <dcterms:modified xsi:type="dcterms:W3CDTF">2022-10-12T14:44:25Z</dcterms:modified>
</cp:coreProperties>
</file>