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58" r:id="rId6"/>
    <p:sldId id="256" r:id="rId7"/>
    <p:sldId id="261" r:id="rId8"/>
    <p:sldId id="260" r:id="rId9"/>
    <p:sldId id="264" r:id="rId10"/>
    <p:sldId id="259" r:id="rId11"/>
    <p:sldId id="257" r:id="rId12"/>
    <p:sldId id="263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D87"/>
    <a:srgbClr val="4A689B"/>
    <a:srgbClr val="4D7B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 err="1">
                <a:solidFill>
                  <a:srgbClr val="FF0000"/>
                </a:solidFill>
                <a:latin typeface="Myriad Pro" panose="020B0503030403020204" pitchFamily="34" charset="0"/>
              </a:rPr>
              <a:t>Diagramoverskrift</a:t>
            </a:r>
            <a:endParaRPr lang="en-US" sz="3200" dirty="0">
              <a:solidFill>
                <a:srgbClr val="FF0000"/>
              </a:solidFill>
              <a:latin typeface="Myriad Pro" panose="020B0503030403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7.8520990133830543E-2"/>
          <c:y val="0.14714747110634574"/>
          <c:w val="0.87531483759842521"/>
          <c:h val="0.6684941094439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Antall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'Ark1'!$B$2:$B$6</c:f>
              <c:numCache>
                <c:formatCode>General</c:formatCode>
                <c:ptCount val="5"/>
                <c:pt idx="0">
                  <c:v>440</c:v>
                </c:pt>
                <c:pt idx="1">
                  <c:v>480</c:v>
                </c:pt>
                <c:pt idx="2">
                  <c:v>500</c:v>
                </c:pt>
                <c:pt idx="3">
                  <c:v>530</c:v>
                </c:pt>
                <c:pt idx="4">
                  <c:v>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06-4B37-BA1E-5652600280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808601024"/>
        <c:axId val="808595448"/>
      </c:barChart>
      <c:catAx>
        <c:axId val="80860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08595448"/>
        <c:crosses val="autoZero"/>
        <c:auto val="1"/>
        <c:lblAlgn val="ctr"/>
        <c:lblOffset val="100"/>
        <c:noMultiLvlLbl val="0"/>
      </c:catAx>
      <c:valAx>
        <c:axId val="808595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08601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solidFill>
        <a:schemeClr val="bg1">
          <a:lumMod val="65000"/>
        </a:schemeClr>
      </a:solidFill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AACA-0351-4FC7-B0B7-E9040837E022}" type="datetimeFigureOut">
              <a:rPr lang="nb-NO" smtClean="0"/>
              <a:t>10.10.2023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DCF-2069-45E9-AC0A-F36575E77B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25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AACA-0351-4FC7-B0B7-E9040837E022}" type="datetimeFigureOut">
              <a:rPr lang="nb-NO" smtClean="0"/>
              <a:t>10.10.2023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DCF-2069-45E9-AC0A-F36575E77B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963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AACA-0351-4FC7-B0B7-E9040837E022}" type="datetimeFigureOut">
              <a:rPr lang="nb-NO" smtClean="0"/>
              <a:t>10.10.2023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DCF-2069-45E9-AC0A-F36575E77B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744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AACA-0351-4FC7-B0B7-E9040837E022}" type="datetimeFigureOut">
              <a:rPr lang="nb-NO" smtClean="0"/>
              <a:t>10.10.2023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DCF-2069-45E9-AC0A-F36575E77B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952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AACA-0351-4FC7-B0B7-E9040837E022}" type="datetimeFigureOut">
              <a:rPr lang="nb-NO" smtClean="0"/>
              <a:t>10.10.2023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DCF-2069-45E9-AC0A-F36575E77B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127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AACA-0351-4FC7-B0B7-E9040837E022}" type="datetimeFigureOut">
              <a:rPr lang="nb-NO" smtClean="0"/>
              <a:t>10.10.2023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DCF-2069-45E9-AC0A-F36575E77B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164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AACA-0351-4FC7-B0B7-E9040837E022}" type="datetimeFigureOut">
              <a:rPr lang="nb-NO" smtClean="0"/>
              <a:t>10.10.2023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DCF-2069-45E9-AC0A-F36575E77B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800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AACA-0351-4FC7-B0B7-E9040837E022}" type="datetimeFigureOut">
              <a:rPr lang="nb-NO" smtClean="0"/>
              <a:t>10.10.2023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DCF-2069-45E9-AC0A-F36575E77B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39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AACA-0351-4FC7-B0B7-E9040837E022}" type="datetimeFigureOut">
              <a:rPr lang="nb-NO" smtClean="0"/>
              <a:t>10.10.2023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DCF-2069-45E9-AC0A-F36575E77B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513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AACA-0351-4FC7-B0B7-E9040837E022}" type="datetimeFigureOut">
              <a:rPr lang="nb-NO" smtClean="0"/>
              <a:t>10.10.2023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DCF-2069-45E9-AC0A-F36575E77B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28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AACA-0351-4FC7-B0B7-E9040837E022}" type="datetimeFigureOut">
              <a:rPr lang="nb-NO" smtClean="0"/>
              <a:t>10.10.2023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DCF-2069-45E9-AC0A-F36575E77B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677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E3EEF8"/>
            </a:gs>
            <a:gs pos="42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EAACA-0351-4FC7-B0B7-E9040837E022}" type="datetimeFigureOut">
              <a:rPr lang="nb-NO" smtClean="0"/>
              <a:t>10.10.2023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53DCF-2069-45E9-AC0A-F36575E77B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673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6629FFB-D346-320A-FF4F-42ADCD82C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760" y="5283635"/>
            <a:ext cx="1611952" cy="8679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DB4F0B8-B2D8-CE1D-BCCA-7F7C42E94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821" y="5922192"/>
            <a:ext cx="1219200" cy="11049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DBD283-1391-AE9E-E4AF-0BA1FD1EF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02" y="5927920"/>
            <a:ext cx="1219200" cy="1104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674AC3-6198-A294-1F4B-8788C3F66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2329" y="5172944"/>
            <a:ext cx="1219200" cy="1104900"/>
          </a:xfrm>
          <a:prstGeom prst="rect">
            <a:avLst/>
          </a:prstGeom>
        </p:spPr>
      </p:pic>
      <p:pic>
        <p:nvPicPr>
          <p:cNvPr id="11" name="Picture 10" descr="A person with his hand up&#10;&#10;Description automatically generated">
            <a:extLst>
              <a:ext uri="{FF2B5EF4-FFF2-40B4-BE49-F238E27FC236}">
                <a16:creationId xmlns:a16="http://schemas.microsoft.com/office/drawing/2014/main" id="{D2C62B9A-47AE-0400-0BDB-E89CFAB2C2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/>
          <a:stretch/>
        </p:blipFill>
        <p:spPr>
          <a:xfrm>
            <a:off x="0" y="-4405"/>
            <a:ext cx="12192000" cy="532099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57995" y="314325"/>
            <a:ext cx="10058400" cy="1502358"/>
          </a:xfrm>
        </p:spPr>
        <p:txBody>
          <a:bodyPr>
            <a:normAutofit/>
          </a:bodyPr>
          <a:lstStyle/>
          <a:p>
            <a:pPr algn="l"/>
            <a:r>
              <a:rPr lang="nb-NO" sz="4400" b="1" dirty="0">
                <a:solidFill>
                  <a:srgbClr val="485D87"/>
                </a:solidFill>
                <a:latin typeface="Myriad Pro" panose="020B0503030403020204" pitchFamily="34" charset="0"/>
              </a:rPr>
              <a:t>Teknologi </a:t>
            </a:r>
            <a:br>
              <a:rPr lang="nb-NO" sz="4400" b="1" dirty="0">
                <a:solidFill>
                  <a:srgbClr val="485D87"/>
                </a:solidFill>
                <a:latin typeface="Myriad Pro" panose="020B0503030403020204" pitchFamily="34" charset="0"/>
              </a:rPr>
            </a:br>
            <a:r>
              <a:rPr lang="nb-NO" sz="4400" b="1" dirty="0">
                <a:solidFill>
                  <a:srgbClr val="485D87"/>
                </a:solidFill>
                <a:latin typeface="Myriad Pro" panose="020B0503030403020204" pitchFamily="34" charset="0"/>
              </a:rPr>
              <a:t>i menneskets tjeneste</a:t>
            </a:r>
          </a:p>
        </p:txBody>
      </p:sp>
      <p:pic>
        <p:nvPicPr>
          <p:cNvPr id="24" name="Bilde 23"/>
          <p:cNvPicPr>
            <a:picLocks noChangeAspect="1"/>
          </p:cNvPicPr>
          <p:nvPr/>
        </p:nvPicPr>
        <p:blipFill rotWithShape="1">
          <a:blip r:embed="rId7"/>
          <a:srcRect t="16229" b="20671"/>
          <a:stretch/>
        </p:blipFill>
        <p:spPr>
          <a:xfrm>
            <a:off x="1863999" y="6171226"/>
            <a:ext cx="988825" cy="565458"/>
          </a:xfrm>
          <a:prstGeom prst="rect">
            <a:avLst/>
          </a:prstGeom>
        </p:spPr>
      </p:pic>
      <p:pic>
        <p:nvPicPr>
          <p:cNvPr id="26" name="Bilde 25"/>
          <p:cNvPicPr>
            <a:picLocks noChangeAspect="1"/>
          </p:cNvPicPr>
          <p:nvPr/>
        </p:nvPicPr>
        <p:blipFill rotWithShape="1">
          <a:blip r:embed="rId8"/>
          <a:srcRect t="23136" b="29711"/>
          <a:stretch/>
        </p:blipFill>
        <p:spPr>
          <a:xfrm>
            <a:off x="4796018" y="6177516"/>
            <a:ext cx="1219200" cy="520997"/>
          </a:xfrm>
          <a:prstGeom prst="rect">
            <a:avLst/>
          </a:prstGeom>
        </p:spPr>
      </p:pic>
      <p:pic>
        <p:nvPicPr>
          <p:cNvPr id="28" name="Bilde 27"/>
          <p:cNvPicPr>
            <a:picLocks noChangeAspect="1"/>
          </p:cNvPicPr>
          <p:nvPr/>
        </p:nvPicPr>
        <p:blipFill rotWithShape="1">
          <a:blip r:embed="rId9"/>
          <a:srcRect t="24357" b="32339"/>
          <a:stretch/>
        </p:blipFill>
        <p:spPr>
          <a:xfrm>
            <a:off x="10613416" y="5431493"/>
            <a:ext cx="1219200" cy="478466"/>
          </a:xfrm>
          <a:prstGeom prst="rect">
            <a:avLst/>
          </a:prstGeom>
        </p:spPr>
      </p:pic>
      <p:sp>
        <p:nvSpPr>
          <p:cNvPr id="32" name="TekstSylinder 31"/>
          <p:cNvSpPr txBox="1"/>
          <p:nvPr/>
        </p:nvSpPr>
        <p:spPr>
          <a:xfrm>
            <a:off x="557995" y="2089727"/>
            <a:ext cx="414641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</a:rPr>
              <a:t>Clarion Hotel Trondheim  </a:t>
            </a:r>
          </a:p>
          <a:p>
            <a:endParaRPr lang="nb-NO" sz="800" dirty="0">
              <a:solidFill>
                <a:schemeClr val="accent1">
                  <a:lumMod val="50000"/>
                </a:schemeClr>
              </a:solidFill>
              <a:latin typeface="Myriad Pro" panose="020B0503030403020204" pitchFamily="34" charset="0"/>
            </a:endParaRPr>
          </a:p>
          <a:p>
            <a:r>
              <a:rPr lang="nb-NO" sz="2400" dirty="0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</a:rPr>
              <a:t>24.– 26. oktober  2023</a:t>
            </a:r>
          </a:p>
          <a:p>
            <a:endParaRPr lang="nb-NO" sz="20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20597" y="5550355"/>
            <a:ext cx="1409847" cy="369129"/>
          </a:xfrm>
          <a:prstGeom prst="rect">
            <a:avLst/>
          </a:prstGeom>
        </p:spPr>
      </p:pic>
      <p:pic>
        <p:nvPicPr>
          <p:cNvPr id="13" name="Picture 12" descr="A red logo with a star&#10;&#10;Description automatically generated">
            <a:extLst>
              <a:ext uri="{FF2B5EF4-FFF2-40B4-BE49-F238E27FC236}">
                <a16:creationId xmlns:a16="http://schemas.microsoft.com/office/drawing/2014/main" id="{346C110B-AC1E-65C2-2092-B2DC3F5C0A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480" y="3262136"/>
            <a:ext cx="2219104" cy="2219104"/>
          </a:xfrm>
          <a:prstGeom prst="rect">
            <a:avLst/>
          </a:prstGeom>
        </p:spPr>
      </p:pic>
      <p:pic>
        <p:nvPicPr>
          <p:cNvPr id="1026" name="Picture 2" descr="Accenture">
            <a:extLst>
              <a:ext uri="{FF2B5EF4-FFF2-40B4-BE49-F238E27FC236}">
                <a16:creationId xmlns:a16="http://schemas.microsoft.com/office/drawing/2014/main" id="{0995AAB5-89C6-EF80-4653-55C22EFCD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43" y="5406876"/>
            <a:ext cx="1246486" cy="51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range Business">
            <a:extLst>
              <a:ext uri="{FF2B5EF4-FFF2-40B4-BE49-F238E27FC236}">
                <a16:creationId xmlns:a16="http://schemas.microsoft.com/office/drawing/2014/main" id="{A45DEE2D-B0DF-40EC-B459-DC2F5A2DA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414" y="5416401"/>
            <a:ext cx="1312090" cy="53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uvet logo">
            <a:extLst>
              <a:ext uri="{FF2B5EF4-FFF2-40B4-BE49-F238E27FC236}">
                <a16:creationId xmlns:a16="http://schemas.microsoft.com/office/drawing/2014/main" id="{7FB7234A-B5CE-5B72-566A-7D9E69C17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389" y="5331638"/>
            <a:ext cx="1246486" cy="67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igitaliseringsdirektoratet logo">
            <a:extLst>
              <a:ext uri="{FF2B5EF4-FFF2-40B4-BE49-F238E27FC236}">
                <a16:creationId xmlns:a16="http://schemas.microsoft.com/office/drawing/2014/main" id="{FD44D4BA-9CC1-5975-179D-BDA118BA2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076" y="5909960"/>
            <a:ext cx="1790639" cy="96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A black letter t&#10;&#10;Description automatically generated">
            <a:extLst>
              <a:ext uri="{FF2B5EF4-FFF2-40B4-BE49-F238E27FC236}">
                <a16:creationId xmlns:a16="http://schemas.microsoft.com/office/drawing/2014/main" id="{9A33B8A1-F68E-2A18-BA22-3216E2FBA51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84" y="6209326"/>
            <a:ext cx="1735277" cy="329300"/>
          </a:xfrm>
          <a:prstGeom prst="rect">
            <a:avLst/>
          </a:prstGeom>
        </p:spPr>
      </p:pic>
      <p:pic>
        <p:nvPicPr>
          <p:cNvPr id="7" name="Picture 6" descr="A purple and black logo&#10;&#10;Description automatically generated">
            <a:extLst>
              <a:ext uri="{FF2B5EF4-FFF2-40B4-BE49-F238E27FC236}">
                <a16:creationId xmlns:a16="http://schemas.microsoft.com/office/drawing/2014/main" id="{80DC4218-4714-3919-CF4C-B7D69A113DD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215" y="6346088"/>
            <a:ext cx="1380766" cy="23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2609640"/>
            <a:ext cx="9144000" cy="2387600"/>
          </a:xfrm>
        </p:spPr>
        <p:txBody>
          <a:bodyPr>
            <a:normAutofit/>
          </a:bodyPr>
          <a:lstStyle/>
          <a:p>
            <a:r>
              <a:rPr lang="nb-NO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Lorem</a:t>
            </a:r>
            <a:r>
              <a:rPr lang="nb-NO" b="1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nb-NO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ipsum</a:t>
            </a:r>
            <a:r>
              <a:rPr lang="nb-NO" b="1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nb-NO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dolor</a:t>
            </a:r>
            <a:r>
              <a:rPr lang="nb-NO" b="1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nb-NO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sit</a:t>
            </a:r>
            <a:r>
              <a:rPr lang="nb-NO" b="1" dirty="0">
                <a:solidFill>
                  <a:schemeClr val="bg1"/>
                </a:solidFill>
                <a:latin typeface="Myriad Pro" panose="020B0503030403020204" pitchFamily="34" charset="0"/>
              </a:rPr>
              <a:t> </a:t>
            </a:r>
            <a:r>
              <a:rPr lang="nb-NO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amet</a:t>
            </a:r>
            <a:r>
              <a:rPr lang="nb-NO" b="1" dirty="0">
                <a:solidFill>
                  <a:schemeClr val="bg1"/>
                </a:solidFill>
                <a:latin typeface="Myriad Pro" panose="020B0503030403020204" pitchFamily="34" charset="0"/>
              </a:rPr>
              <a:t>, vim </a:t>
            </a:r>
            <a:r>
              <a:rPr lang="nb-NO" b="1" dirty="0" err="1">
                <a:solidFill>
                  <a:schemeClr val="bg1"/>
                </a:solidFill>
                <a:latin typeface="Myriad Pro" panose="020B0503030403020204" pitchFamily="34" charset="0"/>
              </a:rPr>
              <a:t>doming</a:t>
            </a:r>
            <a:endParaRPr lang="nb-NO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5144876"/>
            <a:ext cx="9144000" cy="1049357"/>
          </a:xfrm>
        </p:spPr>
        <p:txBody>
          <a:bodyPr>
            <a:normAutofit/>
          </a:bodyPr>
          <a:lstStyle/>
          <a:p>
            <a:r>
              <a:rPr lang="nb-NO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Brute </a:t>
            </a:r>
            <a:r>
              <a:rPr lang="nb-NO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dicant</a:t>
            </a:r>
            <a:r>
              <a:rPr lang="nb-NO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ius</a:t>
            </a:r>
            <a:r>
              <a:rPr lang="nb-NO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an, in </a:t>
            </a:r>
            <a:r>
              <a:rPr lang="nb-NO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audire</a:t>
            </a:r>
            <a:r>
              <a:rPr lang="nb-NO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minimum </a:t>
            </a:r>
            <a:r>
              <a:rPr lang="nb-NO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ius</a:t>
            </a:r>
            <a:r>
              <a:rPr lang="nb-NO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393" y="1206087"/>
            <a:ext cx="1929215" cy="103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1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90776" y="922673"/>
            <a:ext cx="8977224" cy="1120505"/>
          </a:xfrm>
        </p:spPr>
        <p:txBody>
          <a:bodyPr>
            <a:normAutofit/>
          </a:bodyPr>
          <a:lstStyle/>
          <a:p>
            <a:pPr algn="l"/>
            <a:r>
              <a:rPr lang="nb-NO" sz="4800" dirty="0">
                <a:solidFill>
                  <a:srgbClr val="FF0000"/>
                </a:solidFill>
                <a:latin typeface="Myriad Pro" panose="020B0503030403020204" pitchFamily="34" charset="0"/>
              </a:rPr>
              <a:t>Tekstside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90776" y="2498939"/>
            <a:ext cx="8419382" cy="3506730"/>
          </a:xfrm>
        </p:spPr>
        <p:txBody>
          <a:bodyPr>
            <a:noAutofit/>
          </a:bodyPr>
          <a:lstStyle/>
          <a:p>
            <a:pPr algn="l"/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vim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doming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epicurei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urbanitas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ei. Brute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dicant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ius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an, in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audire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minimum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ius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duo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hendrerit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accommodare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Nam ad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discere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ornatus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contentiones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ut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eripuit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delenit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pro. Pro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pertinax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honestatis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disputationi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ut, debet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mnesarchum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vel id. An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vocibus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eloquentiam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per. Et vim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oporteat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adipisci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Clita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audiam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mediocritatem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 his.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7862978" y="6265454"/>
            <a:ext cx="417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65000"/>
                  </a:schemeClr>
                </a:solidFill>
              </a:rPr>
              <a:t>Norsk konferanse for IKT i offentlig sektor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385" y="-4404"/>
            <a:ext cx="1492372" cy="92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3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90776" y="922673"/>
            <a:ext cx="8977224" cy="1120505"/>
          </a:xfrm>
        </p:spPr>
        <p:txBody>
          <a:bodyPr>
            <a:normAutofit/>
          </a:bodyPr>
          <a:lstStyle/>
          <a:p>
            <a:pPr algn="l"/>
            <a:r>
              <a:rPr lang="nb-NO" sz="4800" dirty="0">
                <a:solidFill>
                  <a:srgbClr val="FF0000"/>
                </a:solidFill>
                <a:latin typeface="Myriad Pro" panose="020B0503030403020204" pitchFamily="34" charset="0"/>
              </a:rPr>
              <a:t>Sitat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90776" y="2400951"/>
            <a:ext cx="8419382" cy="350673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nb-NO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‘‘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vim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doming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epicurei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urbanitas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ei. Brute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dicant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ius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an, in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audire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minimum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ius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duo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hendrerit</a:t>
            </a:r>
            <a:r>
              <a:rPr lang="nb-NO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28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accommodare</a:t>
            </a:r>
            <a:r>
              <a:rPr lang="nb-NO" sz="28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b-NO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  <a:endParaRPr lang="nb-NO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7862978" y="6265454"/>
            <a:ext cx="417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65000"/>
                  </a:schemeClr>
                </a:solidFill>
              </a:rPr>
              <a:t>Norsk konferanse for IKT i offentlig sektor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385" y="-4404"/>
            <a:ext cx="1492372" cy="92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90776" y="922673"/>
            <a:ext cx="8977224" cy="1120505"/>
          </a:xfrm>
        </p:spPr>
        <p:txBody>
          <a:bodyPr>
            <a:normAutofit/>
          </a:bodyPr>
          <a:lstStyle/>
          <a:p>
            <a:pPr algn="l"/>
            <a:r>
              <a:rPr lang="nb-NO" sz="4800" dirty="0">
                <a:solidFill>
                  <a:srgbClr val="FF0000"/>
                </a:solidFill>
                <a:latin typeface="Myriad Pro" panose="020B0503030403020204" pitchFamily="34" charset="0"/>
              </a:rPr>
              <a:t>Tekst + bilde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96303" y="2406869"/>
            <a:ext cx="4519448" cy="3331780"/>
          </a:xfrm>
        </p:spPr>
        <p:txBody>
          <a:bodyPr>
            <a:noAutofit/>
          </a:bodyPr>
          <a:lstStyle/>
          <a:p>
            <a:pPr algn="l"/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vim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doming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epicurei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urbanitas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ei. Brute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dicant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ius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an, in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audire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minimum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ius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duo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hendrerit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accommodare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Nam ad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discere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ornatus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contentiones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ut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eripuit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delenit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pro. Pro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pertinax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honestatis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disputationi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ut, debet </a:t>
            </a:r>
            <a:r>
              <a:rPr lang="nb-NO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mnesarchum</a:t>
            </a:r>
            <a:r>
              <a:rPr lang="nb-NO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vel id.  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7862978" y="6265454"/>
            <a:ext cx="417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65000"/>
                  </a:schemeClr>
                </a:solidFill>
              </a:rPr>
              <a:t>Norsk konferanse for IKT i offentlig sektor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281" r="7323" b="-281"/>
          <a:stretch/>
        </p:blipFill>
        <p:spPr>
          <a:xfrm>
            <a:off x="1751162" y="2510385"/>
            <a:ext cx="3657600" cy="3074076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385" y="-4404"/>
            <a:ext cx="1492372" cy="92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9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3" b="9872"/>
          <a:stretch/>
        </p:blipFill>
        <p:spPr>
          <a:xfrm>
            <a:off x="0" y="-13648"/>
            <a:ext cx="12192000" cy="6871647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385" y="-4404"/>
            <a:ext cx="1492372" cy="92554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7862978" y="6265454"/>
            <a:ext cx="417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Norsk konferanse for IKT i offentlig sektor</a:t>
            </a:r>
          </a:p>
        </p:txBody>
      </p:sp>
    </p:spTree>
    <p:extLst>
      <p:ext uri="{BB962C8B-B14F-4D97-AF65-F5344CB8AC3E}">
        <p14:creationId xmlns:p14="http://schemas.microsoft.com/office/powerpoint/2010/main" val="223508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11228912"/>
              </p:ext>
            </p:extLst>
          </p:nvPr>
        </p:nvGraphicFramePr>
        <p:xfrm>
          <a:off x="1773207" y="1155941"/>
          <a:ext cx="8500853" cy="4822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Sylinder 10"/>
          <p:cNvSpPr txBox="1"/>
          <p:nvPr/>
        </p:nvSpPr>
        <p:spPr>
          <a:xfrm>
            <a:off x="7862978" y="6265454"/>
            <a:ext cx="417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65000"/>
                  </a:schemeClr>
                </a:solidFill>
              </a:rPr>
              <a:t>Norsk konferanse for IKT i offentlig sektor</a:t>
            </a: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4385" y="-4404"/>
            <a:ext cx="1492372" cy="92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5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375337" y="2406869"/>
            <a:ext cx="7395513" cy="3310759"/>
          </a:xfrm>
        </p:spPr>
        <p:txBody>
          <a:bodyPr>
            <a:normAutofit/>
          </a:bodyPr>
          <a:lstStyle/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endParaRPr lang="nb-NO" sz="3200" dirty="0">
              <a:latin typeface="Myriad Pro" panose="020B0503030403020204" pitchFamily="34" charset="0"/>
            </a:endParaRP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endParaRPr lang="nb-NO" sz="3200" dirty="0">
              <a:latin typeface="Myriad Pro" panose="020B0503030403020204" pitchFamily="34" charset="0"/>
            </a:endParaRP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endParaRPr lang="nb-NO" sz="3200" dirty="0">
              <a:latin typeface="Myriad Pro" panose="020B0503030403020204" pitchFamily="34" charset="0"/>
            </a:endParaRPr>
          </a:p>
          <a:p>
            <a:pPr marL="342900" indent="-342900" algn="l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Lorem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ipsum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dolor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</a:t>
            </a:r>
            <a:r>
              <a:rPr lang="nb-NO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amet</a:t>
            </a:r>
            <a:endParaRPr lang="nb-NO" sz="3200" dirty="0">
              <a:latin typeface="Myriad Pro" panose="020B0503030403020204" pitchFamily="34" charset="0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7862978" y="6265454"/>
            <a:ext cx="417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>
                    <a:lumMod val="65000"/>
                  </a:schemeClr>
                </a:solidFill>
              </a:rPr>
              <a:t>Norsk konferanse for IKT i offentlig sektor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90776" y="922667"/>
            <a:ext cx="8977224" cy="11205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sz="4800" dirty="0">
                <a:solidFill>
                  <a:srgbClr val="FF0000"/>
                </a:solidFill>
                <a:latin typeface="Myriad Pro" panose="020B0503030403020204" pitchFamily="34" charset="0"/>
              </a:rPr>
              <a:t>Punktliste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385" y="-4404"/>
            <a:ext cx="1492372" cy="92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7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393" y="2824585"/>
            <a:ext cx="1929215" cy="1036305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4079576" y="3988082"/>
            <a:ext cx="40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Norsk konferanse for IKT i offentlig sektor</a:t>
            </a:r>
          </a:p>
        </p:txBody>
      </p:sp>
    </p:spTree>
    <p:extLst>
      <p:ext uri="{BB962C8B-B14F-4D97-AF65-F5344CB8AC3E}">
        <p14:creationId xmlns:p14="http://schemas.microsoft.com/office/powerpoint/2010/main" val="227926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ios-ppt-1.potx" id="{2D3FC628-D0CE-43D6-8D6F-01C779C62DE4}" vid="{BFB7B77F-7259-40AB-8FA1-EDECA66E169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344635a-d842-4505-8542-433f0f709855" xsi:nil="true"/>
    <lcf76f155ced4ddcb4097134ff3c332f xmlns="174713d4-ce47-492d-baed-5011acf2272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712B8ECA5D3D54ABC726CC16E3FCD8A" ma:contentTypeVersion="13" ma:contentTypeDescription="Opprett et nytt dokument." ma:contentTypeScope="" ma:versionID="79c34c6521309ee852c2c3aaa82451de">
  <xsd:schema xmlns:xsd="http://www.w3.org/2001/XMLSchema" xmlns:xs="http://www.w3.org/2001/XMLSchema" xmlns:p="http://schemas.microsoft.com/office/2006/metadata/properties" xmlns:ns2="174713d4-ce47-492d-baed-5011acf22725" xmlns:ns3="5344635a-d842-4505-8542-433f0f709855" targetNamespace="http://schemas.microsoft.com/office/2006/metadata/properties" ma:root="true" ma:fieldsID="bf69aeec05d10aa73488b521261c8c94" ns2:_="" ns3:_="">
    <xsd:import namespace="174713d4-ce47-492d-baed-5011acf22725"/>
    <xsd:import namespace="5344635a-d842-4505-8542-433f0f7098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713d4-ce47-492d-baed-5011acf227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ildemerkelapper" ma:readOnly="false" ma:fieldId="{5cf76f15-5ced-4ddc-b409-7134ff3c332f}" ma:taxonomyMulti="true" ma:sspId="6e7bc199-5fe5-462f-a3d8-26f806c1f4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4635a-d842-4505-8542-433f0f70985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7c6d098-2a10-4f17-94dc-4c788e324e36}" ma:internalName="TaxCatchAll" ma:showField="CatchAllData" ma:web="5344635a-d842-4505-8542-433f0f7098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0861A7-20B2-46BC-9C4C-258B1C18F020}">
  <ds:schemaRefs>
    <ds:schemaRef ds:uri="http://schemas.microsoft.com/office/2006/metadata/properties"/>
    <ds:schemaRef ds:uri="http://schemas.microsoft.com/office/infopath/2007/PartnerControls"/>
    <ds:schemaRef ds:uri="5344635a-d842-4505-8542-433f0f709855"/>
    <ds:schemaRef ds:uri="174713d4-ce47-492d-baed-5011acf22725"/>
  </ds:schemaRefs>
</ds:datastoreItem>
</file>

<file path=customXml/itemProps2.xml><?xml version="1.0" encoding="utf-8"?>
<ds:datastoreItem xmlns:ds="http://schemas.openxmlformats.org/officeDocument/2006/customXml" ds:itemID="{F7849D53-6CAE-4AA8-B42E-8FA813D9D0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AB06D5-0B24-4BE6-B92D-2601A5BDD5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4713d4-ce47-492d-baed-5011acf22725"/>
    <ds:schemaRef ds:uri="5344635a-d842-4505-8542-433f0f7098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253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Myriad Pro</vt:lpstr>
      <vt:lpstr>Times New Roman</vt:lpstr>
      <vt:lpstr>Office-tema</vt:lpstr>
      <vt:lpstr>Teknologi  i menneskets tjeneste</vt:lpstr>
      <vt:lpstr>Lorem ipsum dolor sit amet, vim doming</vt:lpstr>
      <vt:lpstr>Tekstside</vt:lpstr>
      <vt:lpstr>Sitat</vt:lpstr>
      <vt:lpstr>Tekst + bilde</vt:lpstr>
      <vt:lpstr>PowerPoint Presentation</vt:lpstr>
      <vt:lpstr>PowerPoint Presentation</vt:lpstr>
      <vt:lpstr>PowerPoint Presentation</vt:lpstr>
      <vt:lpstr>PowerPoint Presentation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Kjell Tore Næsgaard</dc:creator>
  <cp:lastModifiedBy>Kjell Tore Næsgaard</cp:lastModifiedBy>
  <cp:revision>25</cp:revision>
  <dcterms:created xsi:type="dcterms:W3CDTF">2017-06-15T07:38:42Z</dcterms:created>
  <dcterms:modified xsi:type="dcterms:W3CDTF">2023-10-10T06:21:44Z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0x0101008712B8ECA5D3D54ABC726CC16E3FCD8A</vt:lpwstr>
  </property>
</Properties>
</file>