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2" r:id="rId7"/>
    <p:sldId id="263" r:id="rId8"/>
    <p:sldId id="260" r:id="rId9"/>
    <p:sldId id="264" r:id="rId10"/>
    <p:sldId id="261" r:id="rId11"/>
    <p:sldId id="266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D87"/>
    <a:srgbClr val="4A689B"/>
    <a:srgbClr val="4D7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>
        <p:scale>
          <a:sx n="66" d="100"/>
          <a:sy n="66" d="100"/>
        </p:scale>
        <p:origin x="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250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96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44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95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127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64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80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392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513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83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677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E3EEF8"/>
            </a:gs>
            <a:gs pos="42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EAACA-0351-4FC7-B0B7-E9040837E022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3DCF-2069-45E9-AC0A-F36575E77B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67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1206087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1456623" y="3075057"/>
            <a:ext cx="9278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b="1" dirty="0">
                <a:solidFill>
                  <a:schemeClr val="bg1"/>
                </a:solidFill>
              </a:rPr>
              <a:t>Kurs 1 / Workshop 1 / Sesjon 1A: </a:t>
            </a:r>
          </a:p>
          <a:p>
            <a:pPr algn="ctr"/>
            <a:r>
              <a:rPr lang="nb-NO" sz="4800" b="1" dirty="0">
                <a:solidFill>
                  <a:schemeClr val="bg1"/>
                </a:solidFill>
                <a:latin typeface="Myriad Pro" panose="020B0503030403090204" pitchFamily="34" charset="0"/>
              </a:rPr>
              <a:t>Sesjonstittel</a:t>
            </a:r>
            <a:r>
              <a:rPr lang="nb-NO" sz="4800" b="1" dirty="0">
                <a:solidFill>
                  <a:schemeClr val="bg1"/>
                </a:solidFill>
              </a:rPr>
              <a:t> plasseres her, bytt også </a:t>
            </a:r>
            <a:r>
              <a:rPr lang="nb-NO" sz="4800" b="1" dirty="0" err="1">
                <a:solidFill>
                  <a:schemeClr val="bg1"/>
                </a:solidFill>
              </a:rPr>
              <a:t>sesjonsnummer</a:t>
            </a:r>
            <a:r>
              <a:rPr lang="nb-NO" sz="4800" b="1" dirty="0">
                <a:solidFill>
                  <a:schemeClr val="bg1"/>
                </a:solidFill>
              </a:rPr>
              <a:t>/bokstav</a:t>
            </a:r>
          </a:p>
        </p:txBody>
      </p:sp>
    </p:spTree>
    <p:extLst>
      <p:ext uri="{BB962C8B-B14F-4D97-AF65-F5344CB8AC3E}">
        <p14:creationId xmlns:p14="http://schemas.microsoft.com/office/powerpoint/2010/main" val="216461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1206087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1456623" y="2949929"/>
            <a:ext cx="927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b="1" dirty="0">
                <a:solidFill>
                  <a:schemeClr val="bg1"/>
                </a:solidFill>
              </a:rPr>
              <a:t>Foredragsholder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2178203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1206087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604787" y="2970635"/>
            <a:ext cx="10982426" cy="129724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4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D11699-5454-F220-399A-9E131D03B4D6}"/>
              </a:ext>
            </a:extLst>
          </p:cNvPr>
          <p:cNvSpPr txBox="1"/>
          <p:nvPr/>
        </p:nvSpPr>
        <p:spPr>
          <a:xfrm>
            <a:off x="1456623" y="4500114"/>
            <a:ext cx="9278754" cy="99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276382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1206087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604787" y="2970635"/>
            <a:ext cx="10982426" cy="129724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4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D11699-5454-F220-399A-9E131D03B4D6}"/>
              </a:ext>
            </a:extLst>
          </p:cNvPr>
          <p:cNvSpPr txBox="1"/>
          <p:nvPr/>
        </p:nvSpPr>
        <p:spPr>
          <a:xfrm>
            <a:off x="1456623" y="4500114"/>
            <a:ext cx="9278754" cy="99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</a:t>
            </a:r>
            <a:r>
              <a:rPr lang="nb-NO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1346897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580444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572703" y="2449421"/>
            <a:ext cx="11046593" cy="353943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1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2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endParaRPr lang="nb-NO" sz="3600" b="1" dirty="0">
              <a:solidFill>
                <a:schemeClr val="bg1"/>
              </a:solidFill>
            </a:endParaRPr>
          </a:p>
          <a:p>
            <a:pPr algn="ctr"/>
            <a:endParaRPr lang="nb-NO" sz="3600" b="1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3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4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4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175901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580444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572703" y="2006658"/>
            <a:ext cx="11046593" cy="372409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1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2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3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4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4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5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  <a:endParaRPr lang="nb-NO" sz="1600" dirty="0">
              <a:solidFill>
                <a:schemeClr val="bg1"/>
              </a:solidFill>
            </a:endParaRP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3600" b="1" dirty="0">
                <a:solidFill>
                  <a:schemeClr val="bg1"/>
                </a:solidFill>
              </a:rPr>
              <a:t>Foredragsholder 6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48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580444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519765" y="2006658"/>
            <a:ext cx="11099532" cy="456739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1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28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2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3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4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5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6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  <a:endParaRPr lang="nb-NO" sz="1600" dirty="0">
              <a:solidFill>
                <a:schemeClr val="bg1"/>
              </a:solidFill>
            </a:endParaRP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7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255581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393" y="580444"/>
            <a:ext cx="1929215" cy="10363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070C0-34CE-2D54-69AE-A5992D50FA3D}"/>
              </a:ext>
            </a:extLst>
          </p:cNvPr>
          <p:cNvSpPr txBox="1"/>
          <p:nvPr/>
        </p:nvSpPr>
        <p:spPr>
          <a:xfrm>
            <a:off x="519765" y="2006658"/>
            <a:ext cx="11099532" cy="427809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1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2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3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4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5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6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  <a:endParaRPr lang="nb-NO" sz="1600" dirty="0">
              <a:solidFill>
                <a:schemeClr val="bg1"/>
              </a:solidFill>
            </a:endParaRP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7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  <a:p>
            <a:pPr algn="ctr"/>
            <a:endParaRPr lang="nb-NO" sz="1600" dirty="0">
              <a:solidFill>
                <a:schemeClr val="bg1"/>
              </a:solidFill>
            </a:endParaRPr>
          </a:p>
          <a:p>
            <a:pPr algn="ctr"/>
            <a:r>
              <a:rPr lang="nb-NO" sz="2800" b="1" dirty="0">
                <a:solidFill>
                  <a:schemeClr val="bg1"/>
                </a:solidFill>
              </a:rPr>
              <a:t>Foredragsholder 8</a:t>
            </a:r>
          </a:p>
          <a:p>
            <a:pPr algn="ctr"/>
            <a:r>
              <a:rPr lang="nb-NO" sz="2400" dirty="0">
                <a:solidFill>
                  <a:schemeClr val="bg1"/>
                </a:solidFill>
              </a:rPr>
              <a:t>Organisasjon</a:t>
            </a:r>
          </a:p>
        </p:txBody>
      </p:sp>
    </p:spTree>
    <p:extLst>
      <p:ext uri="{BB962C8B-B14F-4D97-AF65-F5344CB8AC3E}">
        <p14:creationId xmlns:p14="http://schemas.microsoft.com/office/powerpoint/2010/main" val="175946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os-ppt-1.potx" id="{2D3FC628-D0CE-43D6-8D6F-01C779C62DE4}" vid="{BFB7B77F-7259-40AB-8FA1-EDECA66E16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44635a-d842-4505-8542-433f0f709855" xsi:nil="true"/>
    <lcf76f155ced4ddcb4097134ff3c332f xmlns="174713d4-ce47-492d-baed-5011acf2272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12B8ECA5D3D54ABC726CC16E3FCD8A" ma:contentTypeVersion="13" ma:contentTypeDescription="Opprett et nytt dokument." ma:contentTypeScope="" ma:versionID="79c34c6521309ee852c2c3aaa82451de">
  <xsd:schema xmlns:xsd="http://www.w3.org/2001/XMLSchema" xmlns:xs="http://www.w3.org/2001/XMLSchema" xmlns:p="http://schemas.microsoft.com/office/2006/metadata/properties" xmlns:ns2="174713d4-ce47-492d-baed-5011acf22725" xmlns:ns3="5344635a-d842-4505-8542-433f0f709855" targetNamespace="http://schemas.microsoft.com/office/2006/metadata/properties" ma:root="true" ma:fieldsID="bf69aeec05d10aa73488b521261c8c94" ns2:_="" ns3:_="">
    <xsd:import namespace="174713d4-ce47-492d-baed-5011acf22725"/>
    <xsd:import namespace="5344635a-d842-4505-8542-433f0f7098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713d4-ce47-492d-baed-5011acf22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44635a-d842-4505-8542-433f0f70985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7c6d098-2a10-4f17-94dc-4c788e324e36}" ma:internalName="TaxCatchAll" ma:showField="CatchAllData" ma:web="5344635a-d842-4505-8542-433f0f7098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0861A7-20B2-46BC-9C4C-258B1C18F020}">
  <ds:schemaRefs>
    <ds:schemaRef ds:uri="http://schemas.microsoft.com/office/2006/metadata/properties"/>
    <ds:schemaRef ds:uri="http://schemas.microsoft.com/office/infopath/2007/PartnerControls"/>
    <ds:schemaRef ds:uri="5344635a-d842-4505-8542-433f0f709855"/>
    <ds:schemaRef ds:uri="174713d4-ce47-492d-baed-5011acf22725"/>
  </ds:schemaRefs>
</ds:datastoreItem>
</file>

<file path=customXml/itemProps2.xml><?xml version="1.0" encoding="utf-8"?>
<ds:datastoreItem xmlns:ds="http://schemas.openxmlformats.org/officeDocument/2006/customXml" ds:itemID="{F7849D53-6CAE-4AA8-B42E-8FA813D9D0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AB06D5-0B24-4BE6-B92D-2601A5BDD5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713d4-ce47-492d-baed-5011acf22725"/>
    <ds:schemaRef ds:uri="5344635a-d842-4505-8542-433f0f7098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Widescreen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Kjell Tore Næsgaard</dc:creator>
  <cp:lastModifiedBy>Kjell Tore Næsgaard</cp:lastModifiedBy>
  <cp:revision>29</cp:revision>
  <dcterms:created xsi:type="dcterms:W3CDTF">2017-06-15T07:38:42Z</dcterms:created>
  <dcterms:modified xsi:type="dcterms:W3CDTF">2023-10-10T10:40:02Z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0x0101008712B8ECA5D3D54ABC726CC16E3FCD8A</vt:lpwstr>
  </property>
</Properties>
</file>