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256" r:id="rId2"/>
    <p:sldId id="265" r:id="rId3"/>
    <p:sldId id="266" r:id="rId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65FF83A-9542-21D0-7C28-A01E25B4975E}" name="Le, Khan" initials="KL" userId="S::khan.le@digdir.no::4a3618ea-19b4-4b88-ba88-ec1adf52f84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2C3D"/>
    <a:srgbClr val="F66A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34"/>
    <p:restoredTop sz="54155"/>
  </p:normalViewPr>
  <p:slideViewPr>
    <p:cSldViewPr snapToGrid="0">
      <p:cViewPr varScale="1">
        <p:scale>
          <a:sx n="58" d="100"/>
          <a:sy n="58" d="100"/>
        </p:scale>
        <p:origin x="27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10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5BD29B-A586-6644-A2DE-A3B7CE90ABE7}" type="datetimeFigureOut">
              <a:rPr lang="nb-NO" smtClean="0"/>
              <a:t>21.10.2025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F9C1DD-BD48-C746-9CDE-EAA226C58CF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9553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F9C1DD-BD48-C746-9CDE-EAA226C58CFE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00840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3E6F97D-1FF0-2D07-70C3-641281778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31DFAA9-535C-30EB-BD8B-B4EF2B9D9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D3128EA-5EA0-2E42-AEFF-F0D3E0567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27198-DB93-344F-AA5E-1FA42937CD0F}" type="datetimeFigureOut">
              <a:rPr lang="nb-NO" smtClean="0"/>
              <a:t>21.10.2025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E3E2BC5-453D-ED54-DD61-1C272FED1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8900ACB-3323-7608-472C-6E20C2148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F6FC7-9922-C847-9D43-83763C0516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71029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07D5FD1-5DBA-D8ED-08CC-A42648E90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D17C2DC9-99F0-54D1-F7B5-826CAD5DC8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747E5E2-1941-4C30-ADF6-A08C47DCA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27198-DB93-344F-AA5E-1FA42937CD0F}" type="datetimeFigureOut">
              <a:rPr lang="nb-NO" smtClean="0"/>
              <a:t>21.10.2025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8C3BD43-E368-2674-66FC-0E7C9A78B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A4ECB22-9961-F69C-A1E8-6FE914C83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F6FC7-9922-C847-9D43-83763C0516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0097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48CB40BD-4777-42F8-F123-5ECD02F8B4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056C2905-B3AC-3E20-9262-0D57BB54A4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38F7CA6-7D78-E0FA-42EB-FB344B0FE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27198-DB93-344F-AA5E-1FA42937CD0F}" type="datetimeFigureOut">
              <a:rPr lang="nb-NO" smtClean="0"/>
              <a:t>21.10.2025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C165185-389E-A1C2-7EA0-7504E9793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63C02DD-A486-6ED3-26F7-70991A543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F6FC7-9922-C847-9D43-83763C0516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52781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F5A26A1-4174-CCF7-4EC8-0FC1993EC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755BCFB-24E3-E2BB-1717-EBE7914AB9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375D96A-6834-8BF4-1AA3-AEDCC1EA6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27198-DB93-344F-AA5E-1FA42937CD0F}" type="datetimeFigureOut">
              <a:rPr lang="nb-NO" smtClean="0"/>
              <a:t>21.10.2025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F4E4990-9322-F4EB-C43D-A25BBCCD9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6125F24-A630-55A8-56FA-7F510771A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F6FC7-9922-C847-9D43-83763C0516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5683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67B77A1-BA98-D0AA-D02C-086BC3114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5B561DF-7B7D-EA2E-C81D-AAACEBBE7C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9C5D63A-A555-225F-B60D-E357EFEFB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27198-DB93-344F-AA5E-1FA42937CD0F}" type="datetimeFigureOut">
              <a:rPr lang="nb-NO" smtClean="0"/>
              <a:t>21.10.2025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FD104FF-EF6D-4CF3-0DE2-C0F65EF8D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E399AB5-7046-6319-0C77-5DCD5F251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F6FC7-9922-C847-9D43-83763C0516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3718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FFFC4D3-1432-942A-0E58-DF5326644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A7C4EC7-9B85-D915-DAD5-66AE93A13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EEED552-9BD5-34A6-E893-7241A496CA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F266964-DA64-BF80-532B-C942423D3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27198-DB93-344F-AA5E-1FA42937CD0F}" type="datetimeFigureOut">
              <a:rPr lang="nb-NO" smtClean="0"/>
              <a:t>21.10.2025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FDB5A46-24AA-9BFA-EFDF-E58BE1D75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59F9DD0-0C03-47EB-D5F5-36ACF203E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F6FC7-9922-C847-9D43-83763C0516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2580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683A555-BF02-9A19-5C44-4D416C98A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491185B-5D4D-CB21-9AE8-2A5FB2E05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C15C833-B8CD-CA37-5572-4315C3F906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15C8C39-470C-0A66-33B7-1DACEC03E9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C868C697-A9B1-38FC-110E-04F1CDDC3B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BA692BB3-DFF3-F405-8972-BE8149FE6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27198-DB93-344F-AA5E-1FA42937CD0F}" type="datetimeFigureOut">
              <a:rPr lang="nb-NO" smtClean="0"/>
              <a:t>21.10.2025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0A65581-9B72-6C3E-FBC2-A0B7ED97D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109CFBD3-DC74-98CE-58DA-3C6CC212D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F6FC7-9922-C847-9D43-83763C0516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2710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93EDF15-F58A-635A-C8CE-AD12A9C90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FF3ADE42-0637-17DE-4EF3-6D76878F5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27198-DB93-344F-AA5E-1FA42937CD0F}" type="datetimeFigureOut">
              <a:rPr lang="nb-NO" smtClean="0"/>
              <a:t>21.10.2025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EF73B7E-A90F-C5C3-6F47-4B5FD1E34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59C9D44-C06D-E1AC-51E3-D02729716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F6FC7-9922-C847-9D43-83763C0516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1386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E671F1C-1880-7CE3-69A8-428A8A6D3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27198-DB93-344F-AA5E-1FA42937CD0F}" type="datetimeFigureOut">
              <a:rPr lang="nb-NO" smtClean="0"/>
              <a:t>21.10.2025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248CBA5-FD59-B220-832A-C80EDEF13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BBC352E-DB2D-C081-A2F3-4711683F5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F6FC7-9922-C847-9D43-83763C0516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00097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84940F-76B9-ED57-78C3-DA147DD03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B089A96-07DE-EA63-447A-83E77F865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4D7F429-6BEA-5889-F73A-4A5A5147D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F7C9EAF-3F19-4064-9E05-8D0E2BB61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27198-DB93-344F-AA5E-1FA42937CD0F}" type="datetimeFigureOut">
              <a:rPr lang="nb-NO" smtClean="0"/>
              <a:t>21.10.2025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1B06F45-6A34-A739-8E45-55065165D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348A457-F232-C1AE-0778-244941E7E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F6FC7-9922-C847-9D43-83763C0516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6684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26EE937-08B6-BBE9-8768-FA7DDA449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F2C2ECCE-15D8-16D2-7976-419BC89FF9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F16BDF0-7FD2-DCE8-354A-AD60140EB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2CEEB25-F5EF-BF51-DD33-28617B6A1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27198-DB93-344F-AA5E-1FA42937CD0F}" type="datetimeFigureOut">
              <a:rPr lang="nb-NO" smtClean="0"/>
              <a:t>21.10.2025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ADCD250-67CF-628C-C527-92CE13011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4ECA613-667E-4FDF-D9DC-436C4573F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F6FC7-9922-C847-9D43-83763C0516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1508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A716D4A0-9840-8ADF-4EC1-4A874FE60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60F4657-9627-6004-67BF-765FD592D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45EBE27-00AF-1DB0-0B3C-0FEDE5DB5C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427198-DB93-344F-AA5E-1FA42937CD0F}" type="datetimeFigureOut">
              <a:rPr lang="nb-NO" smtClean="0"/>
              <a:t>21.10.2025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3232289-D34E-7A54-86D9-77640B405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18D4C9D-C19F-56BE-85EF-C071D22E85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0F6FC7-9922-C847-9D43-83763C0516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2935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oil1.mp4">
            <a:hlinkClick r:id="" action="ppaction://media"/>
            <a:extLst>
              <a:ext uri="{FF2B5EF4-FFF2-40B4-BE49-F238E27FC236}">
                <a16:creationId xmlns:a16="http://schemas.microsoft.com/office/drawing/2014/main" id="{9B1F18DC-8473-E39F-4EEF-5E1A2A8D49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0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cene 4_1.mp4">
            <a:hlinkClick r:id="" action="ppaction://media"/>
            <a:extLst>
              <a:ext uri="{FF2B5EF4-FFF2-40B4-BE49-F238E27FC236}">
                <a16:creationId xmlns:a16="http://schemas.microsoft.com/office/drawing/2014/main" id="{D73D43A6-F498-D562-C866-03FE2D602B2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1E108F8E-8B2F-4717-B687-F56B3B3234FF}"/>
              </a:ext>
            </a:extLst>
          </p:cNvPr>
          <p:cNvSpPr txBox="1"/>
          <p:nvPr/>
        </p:nvSpPr>
        <p:spPr>
          <a:xfrm>
            <a:off x="6095995" y="1667082"/>
            <a:ext cx="6095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b-NO" sz="2000" b="1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9" name="Bilde 8" descr="Et bilde som inneholder Font, Grafikk, logo, grafisk design&#10;&#10;KI-generert innhold kan være feil.">
            <a:extLst>
              <a:ext uri="{FF2B5EF4-FFF2-40B4-BE49-F238E27FC236}">
                <a16:creationId xmlns:a16="http://schemas.microsoft.com/office/drawing/2014/main" id="{700EB679-5D49-A27F-D9B8-F6C3F7D0E1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1349" y="3540160"/>
            <a:ext cx="1663017" cy="563980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5E334104-21A4-A716-6A5A-391378BFE066}"/>
              </a:ext>
            </a:extLst>
          </p:cNvPr>
          <p:cNvSpPr txBox="1"/>
          <p:nvPr/>
        </p:nvSpPr>
        <p:spPr>
          <a:xfrm>
            <a:off x="-35" y="3370245"/>
            <a:ext cx="121919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5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Hva skal </a:t>
            </a:r>
            <a:r>
              <a:rPr lang="nb-NO" sz="4500" b="1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KI Norge </a:t>
            </a:r>
            <a:r>
              <a:rPr lang="nb-NO" sz="45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gjøre?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8C42487A-AADC-7FFF-BA95-9DA81281F94E}"/>
              </a:ext>
            </a:extLst>
          </p:cNvPr>
          <p:cNvSpPr txBox="1"/>
          <p:nvPr/>
        </p:nvSpPr>
        <p:spPr>
          <a:xfrm>
            <a:off x="-17" y="3370245"/>
            <a:ext cx="121919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5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Hvordan vil </a:t>
            </a:r>
            <a:r>
              <a:rPr lang="nb-NO" sz="4500" b="1">
                <a:solidFill>
                  <a:srgbClr val="F66A7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KI Norge </a:t>
            </a:r>
            <a:r>
              <a:rPr lang="nb-NO" sz="45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jobbe?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8D23CE92-F7D5-0560-C104-C9F488318236}"/>
              </a:ext>
            </a:extLst>
          </p:cNvPr>
          <p:cNvSpPr txBox="1"/>
          <p:nvPr/>
        </p:nvSpPr>
        <p:spPr>
          <a:xfrm>
            <a:off x="3033030" y="1409852"/>
            <a:ext cx="61259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KI NORGE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A15E59DF-F6D5-FD53-CCED-1BC427938FD8}"/>
              </a:ext>
            </a:extLst>
          </p:cNvPr>
          <p:cNvSpPr txBox="1"/>
          <p:nvPr/>
        </p:nvSpPr>
        <p:spPr>
          <a:xfrm>
            <a:off x="-53" y="3392405"/>
            <a:ext cx="121919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5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Hva kan dere forvente?</a:t>
            </a:r>
          </a:p>
        </p:txBody>
      </p:sp>
      <p:pic>
        <p:nvPicPr>
          <p:cNvPr id="17" name="Bilde 16" descr="Et bilde som inneholder tekst, Font, Grafikk, skjermbilde&#10;&#10;KI-generert innhold kan være feil.">
            <a:extLst>
              <a:ext uri="{FF2B5EF4-FFF2-40B4-BE49-F238E27FC236}">
                <a16:creationId xmlns:a16="http://schemas.microsoft.com/office/drawing/2014/main" id="{CAAF114A-788C-B22B-03DF-3D0D8473FD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8171" y="3412216"/>
            <a:ext cx="2355624" cy="819867"/>
          </a:xfrm>
          <a:prstGeom prst="rect">
            <a:avLst/>
          </a:prstGeom>
        </p:spPr>
      </p:pic>
      <p:pic>
        <p:nvPicPr>
          <p:cNvPr id="21" name="Bilde 20" descr="Et bilde som inneholder tekst, Font, sort og hvit, Grafikk&#10;&#10;KI-generert innhold kan være feil.">
            <a:extLst>
              <a:ext uri="{FF2B5EF4-FFF2-40B4-BE49-F238E27FC236}">
                <a16:creationId xmlns:a16="http://schemas.microsoft.com/office/drawing/2014/main" id="{FDD5AFBB-C818-8D7C-AC97-B709063AD8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7600" y="3513724"/>
            <a:ext cx="2190454" cy="54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5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4" grpId="0"/>
      <p:bldP spid="11" grpId="0"/>
      <p:bldP spid="11" grpId="1"/>
      <p:bldP spid="12" grpId="0"/>
      <p:bldP spid="12" grpId="1"/>
      <p:bldP spid="13" grpId="0"/>
      <p:bldP spid="13" grpId="1"/>
      <p:bldP spid="15" grpId="0"/>
      <p:bldP spid="1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cene 4_1.mp4">
            <a:hlinkClick r:id="" action="ppaction://media"/>
            <a:extLst>
              <a:ext uri="{FF2B5EF4-FFF2-40B4-BE49-F238E27FC236}">
                <a16:creationId xmlns:a16="http://schemas.microsoft.com/office/drawing/2014/main" id="{D73D43A6-F498-D562-C866-03FE2D602B2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ilde 8" descr="Et bilde som inneholder Font, Grafikk, logo, grafisk design&#10;&#10;KI-generert innhold kan være feil.">
            <a:extLst>
              <a:ext uri="{FF2B5EF4-FFF2-40B4-BE49-F238E27FC236}">
                <a16:creationId xmlns:a16="http://schemas.microsoft.com/office/drawing/2014/main" id="{700EB679-5D49-A27F-D9B8-F6C3F7D0E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1349" y="3540160"/>
            <a:ext cx="1663017" cy="563980"/>
          </a:xfrm>
          <a:prstGeom prst="rect">
            <a:avLst/>
          </a:prstGeom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8D23CE92-F7D5-0560-C104-C9F488318236}"/>
              </a:ext>
            </a:extLst>
          </p:cNvPr>
          <p:cNvSpPr txBox="1"/>
          <p:nvPr/>
        </p:nvSpPr>
        <p:spPr>
          <a:xfrm>
            <a:off x="3033030" y="1409852"/>
            <a:ext cx="61259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KI NORGE</a:t>
            </a:r>
          </a:p>
        </p:txBody>
      </p:sp>
      <p:pic>
        <p:nvPicPr>
          <p:cNvPr id="17" name="Bilde 16" descr="Et bilde som inneholder tekst, Font, Grafikk, skjermbilde&#10;&#10;KI-generert innhold kan være feil.">
            <a:extLst>
              <a:ext uri="{FF2B5EF4-FFF2-40B4-BE49-F238E27FC236}">
                <a16:creationId xmlns:a16="http://schemas.microsoft.com/office/drawing/2014/main" id="{CAAF114A-788C-B22B-03DF-3D0D8473F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8171" y="3412216"/>
            <a:ext cx="2355624" cy="819867"/>
          </a:xfrm>
          <a:prstGeom prst="rect">
            <a:avLst/>
          </a:prstGeom>
        </p:spPr>
      </p:pic>
      <p:pic>
        <p:nvPicPr>
          <p:cNvPr id="21" name="Bilde 20" descr="Et bilde som inneholder tekst, Font, sort og hvit, Grafikk&#10;&#10;KI-generert innhold kan være feil.">
            <a:extLst>
              <a:ext uri="{FF2B5EF4-FFF2-40B4-BE49-F238E27FC236}">
                <a16:creationId xmlns:a16="http://schemas.microsoft.com/office/drawing/2014/main" id="{FDD5AFBB-C818-8D7C-AC97-B709063AD8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7600" y="3513724"/>
            <a:ext cx="2190454" cy="54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4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22</Words>
  <Application>Microsoft Macintosh PowerPoint</Application>
  <PresentationFormat>Widescreen</PresentationFormat>
  <Paragraphs>6</Paragraphs>
  <Slides>3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Aptos</vt:lpstr>
      <vt:lpstr>Aptos Display</vt:lpstr>
      <vt:lpstr>Arial</vt:lpstr>
      <vt:lpstr>Arial Black</vt:lpstr>
      <vt:lpstr>Office-tema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Le, Khan</dc:creator>
  <cp:lastModifiedBy>Rafaelsen, Andreas Gjertin</cp:lastModifiedBy>
  <cp:revision>2</cp:revision>
  <dcterms:created xsi:type="dcterms:W3CDTF">2025-10-17T12:04:33Z</dcterms:created>
  <dcterms:modified xsi:type="dcterms:W3CDTF">2025-10-21T16:33:02Z</dcterms:modified>
</cp:coreProperties>
</file>