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65" r:id="rId5"/>
    <p:sldId id="266" r:id="rId6"/>
    <p:sldId id="256" r:id="rId7"/>
    <p:sldId id="261" r:id="rId8"/>
    <p:sldId id="260" r:id="rId9"/>
    <p:sldId id="264" r:id="rId10"/>
    <p:sldId id="259" r:id="rId11"/>
    <p:sldId id="257" r:id="rId12"/>
    <p:sldId id="263" r:id="rId13"/>
  </p:sldIdLst>
  <p:sldSz cx="12192000" cy="6858000"/>
  <p:notesSz cx="6858000" cy="9144000"/>
  <p:embeddedFontLst>
    <p:embeddedFont>
      <p:font typeface="Faculty Glyphic" panose="020B0604020202020204" charset="0"/>
      <p:regular r:id="rId14"/>
    </p:embeddedFont>
    <p:embeddedFont>
      <p:font typeface="Myriad Pro" panose="020B0503030403020204" charset="0"/>
      <p:regular r:id="rId15"/>
      <p:bold r:id="rId16"/>
      <p:italic r:id="rId17"/>
      <p:boldItalic r:id="rId18"/>
    </p:embeddedFont>
    <p:embeddedFont>
      <p:font typeface="NimbusSanL" panose="020B0604020202020204" charset="0"/>
      <p:regular r:id="rId19"/>
      <p:bold r:id="rId20"/>
      <p:italic r:id="rId21"/>
      <p:boldItalic r:id="rId22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A0D36"/>
    <a:srgbClr val="F9C0BF"/>
    <a:srgbClr val="087E7E"/>
    <a:srgbClr val="485D87"/>
    <a:srgbClr val="4A689B"/>
    <a:srgbClr val="4D7B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C29EFA-4174-C94F-BCFF-EEEE2423A4B7}" v="1" dt="2026-09-25T11:44:53.417"/>
    <p1510:client id="{83F4679A-2004-E847-83B3-4ED540AEB9B5}" v="85" dt="2026-09-25T10:36:01.5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70" autoAdjust="0"/>
    <p:restoredTop sz="96266"/>
  </p:normalViewPr>
  <p:slideViewPr>
    <p:cSldViewPr snapToGrid="0">
      <p:cViewPr varScale="1">
        <p:scale>
          <a:sx n="117" d="100"/>
          <a:sy n="117" d="100"/>
        </p:scale>
        <p:origin x="104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8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Faculty Glyphic" pitchFamily="2" charset="0"/>
                <a:ea typeface="+mn-ea"/>
                <a:cs typeface="+mn-cs"/>
              </a:defRPr>
            </a:pPr>
            <a:r>
              <a:rPr lang="en-US">
                <a:latin typeface="Faculty Glyphic" pitchFamily="2" charset="0"/>
              </a:rPr>
              <a:t>Diagramoverskrift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Faculty Glyphic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8520990133830543E-2"/>
          <c:y val="0.14714747110634574"/>
          <c:w val="0.87531483759842521"/>
          <c:h val="0.66849410944396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Antall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oFo Sans Mono VF Medium" panose="020B0A09030202060203" pitchFamily="34" charset="0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'Ark1'!$B$2:$B$6</c:f>
              <c:numCache>
                <c:formatCode>General</c:formatCode>
                <c:ptCount val="5"/>
                <c:pt idx="0">
                  <c:v>440</c:v>
                </c:pt>
                <c:pt idx="1">
                  <c:v>480</c:v>
                </c:pt>
                <c:pt idx="2">
                  <c:v>500</c:v>
                </c:pt>
                <c:pt idx="3">
                  <c:v>530</c:v>
                </c:pt>
                <c:pt idx="4">
                  <c:v>550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06-4B37-BA1E-5652600280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808601024"/>
        <c:axId val="808595448"/>
      </c:barChart>
      <c:catAx>
        <c:axId val="80860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oFo Sans Mono VF Medium" panose="020B0A09030202060203" pitchFamily="34" charset="0"/>
                <a:ea typeface="+mn-ea"/>
                <a:cs typeface="+mn-cs"/>
              </a:defRPr>
            </a:pPr>
            <a:endParaRPr lang="nb-NO"/>
          </a:p>
        </c:txPr>
        <c:crossAx val="808595448"/>
        <c:crosses val="autoZero"/>
        <c:auto val="1"/>
        <c:lblAlgn val="ctr"/>
        <c:lblOffset val="100"/>
        <c:noMultiLvlLbl val="0"/>
      </c:catAx>
      <c:valAx>
        <c:axId val="808595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oFo Sans Mono VF Medium" panose="020B0A09030202060203" pitchFamily="34" charset="0"/>
                <a:ea typeface="+mn-ea"/>
                <a:cs typeface="+mn-cs"/>
              </a:defRPr>
            </a:pPr>
            <a:endParaRPr lang="nb-NO"/>
          </a:p>
        </c:txPr>
        <c:crossAx val="80860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oFo Sans Mono VF Medium" panose="020B0A09030202060203" pitchFamily="34" charset="0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solidFill>
        <a:schemeClr val="bg1">
          <a:lumMod val="65000"/>
        </a:schemeClr>
      </a:solidFill>
    </a:ln>
    <a:effectLst/>
  </c:spPr>
  <c:txPr>
    <a:bodyPr/>
    <a:lstStyle/>
    <a:p>
      <a:pPr>
        <a:defRPr>
          <a:latin typeface="CoFo Sans Mono VF Medium" panose="020B0A09030202060203" pitchFamily="34" charset="0"/>
        </a:defRPr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EAACA-0351-4FC7-B0B7-E9040837E022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3DCF-2069-45E9-AC0A-F36575E77B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2506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EAACA-0351-4FC7-B0B7-E9040837E022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3DCF-2069-45E9-AC0A-F36575E77B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9527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EAACA-0351-4FC7-B0B7-E9040837E022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3DCF-2069-45E9-AC0A-F36575E77B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1275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EAACA-0351-4FC7-B0B7-E9040837E022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3DCF-2069-45E9-AC0A-F36575E77B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1646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EAACA-0351-4FC7-B0B7-E9040837E022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3DCF-2069-45E9-AC0A-F36575E77B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8005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EAACA-0351-4FC7-B0B7-E9040837E022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3DCF-2069-45E9-AC0A-F36575E77B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3929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EAACA-0351-4FC7-B0B7-E9040837E022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3DCF-2069-45E9-AC0A-F36575E77B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5134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EAACA-0351-4FC7-B0B7-E9040837E022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3DCF-2069-45E9-AC0A-F36575E77B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2833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EAACA-0351-4FC7-B0B7-E9040837E022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3DCF-2069-45E9-AC0A-F36575E77B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6770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EAACA-0351-4FC7-B0B7-E9040837E022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3DCF-2069-45E9-AC0A-F36575E77B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9632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EAACA-0351-4FC7-B0B7-E9040837E022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53DCF-2069-45E9-AC0A-F36575E77B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7445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oFo Sans Mono VF Medium" panose="020B0A09030202060203" pitchFamily="34" charset="0"/>
              </a:defRPr>
            </a:lvl1pPr>
          </a:lstStyle>
          <a:p>
            <a:fld id="{B53EAACA-0351-4FC7-B0B7-E9040837E022}" type="datetimeFigureOut">
              <a:rPr lang="nb-NO" smtClean="0"/>
              <a:pPr/>
              <a:t>25.09.2026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oFo Sans Mono VF Medium" panose="020B0A09030202060203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oFo Sans Mono VF Medium" panose="020B0A09030202060203" pitchFamily="34" charset="0"/>
              </a:defRPr>
            </a:lvl1pPr>
          </a:lstStyle>
          <a:p>
            <a:fld id="{77653DCF-2069-45E9-AC0A-F36575E77B31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6732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5A0D36"/>
          </a:solidFill>
          <a:latin typeface="Faculty Glyphic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5A0D36"/>
          </a:solidFill>
          <a:latin typeface="NimbusSanL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5A0D36"/>
          </a:solidFill>
          <a:latin typeface="NimbusSanL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5A0D36"/>
          </a:solidFill>
          <a:latin typeface="NimbusSanL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A0D36"/>
          </a:solidFill>
          <a:latin typeface="NimbusSanL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A0D36"/>
          </a:solidFill>
          <a:latin typeface="NimbusSanL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6629FFB-D346-320A-FF4F-42ADCD82C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7308" y="5230161"/>
            <a:ext cx="1463660" cy="7881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CDBD283-1391-AE9E-E4AF-0BA1FD1EF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8940" y="5168198"/>
            <a:ext cx="1006400" cy="9120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3674AC3-6198-A294-1F4B-8788C3F669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8306" y="5122596"/>
            <a:ext cx="1107040" cy="1003255"/>
          </a:xfrm>
          <a:prstGeom prst="rect">
            <a:avLst/>
          </a:prstGeom>
        </p:spPr>
      </p:pic>
      <p:pic>
        <p:nvPicPr>
          <p:cNvPr id="24" name="Bilde 23"/>
          <p:cNvPicPr>
            <a:picLocks noChangeAspect="1"/>
          </p:cNvPicPr>
          <p:nvPr/>
        </p:nvPicPr>
        <p:blipFill rotWithShape="1">
          <a:blip r:embed="rId5"/>
          <a:srcRect t="16229" b="20671"/>
          <a:stretch/>
        </p:blipFill>
        <p:spPr>
          <a:xfrm>
            <a:off x="449398" y="6061475"/>
            <a:ext cx="893305" cy="510835"/>
          </a:xfrm>
          <a:prstGeom prst="rect">
            <a:avLst/>
          </a:prstGeom>
        </p:spPr>
      </p:pic>
      <p:pic>
        <p:nvPicPr>
          <p:cNvPr id="26" name="Bilde 25"/>
          <p:cNvPicPr>
            <a:picLocks noChangeAspect="1"/>
          </p:cNvPicPr>
          <p:nvPr/>
        </p:nvPicPr>
        <p:blipFill rotWithShape="1">
          <a:blip r:embed="rId6"/>
          <a:srcRect t="23136" b="29711"/>
          <a:stretch/>
        </p:blipFill>
        <p:spPr>
          <a:xfrm>
            <a:off x="6624667" y="6080358"/>
            <a:ext cx="1107040" cy="473068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4563" y="5456638"/>
            <a:ext cx="1280148" cy="335171"/>
          </a:xfrm>
          <a:prstGeom prst="rect">
            <a:avLst/>
          </a:prstGeom>
        </p:spPr>
      </p:pic>
      <p:pic>
        <p:nvPicPr>
          <p:cNvPr id="1026" name="Picture 2" descr="Accenture">
            <a:extLst>
              <a:ext uri="{FF2B5EF4-FFF2-40B4-BE49-F238E27FC236}">
                <a16:creationId xmlns:a16="http://schemas.microsoft.com/office/drawing/2014/main" id="{0995AAB5-89C6-EF80-4653-55C22EFCD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918" y="5392113"/>
            <a:ext cx="1131815" cy="46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range Business">
            <a:extLst>
              <a:ext uri="{FF2B5EF4-FFF2-40B4-BE49-F238E27FC236}">
                <a16:creationId xmlns:a16="http://schemas.microsoft.com/office/drawing/2014/main" id="{A45DEE2D-B0DF-40EC-B459-DC2F5A2DA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504" y="6072565"/>
            <a:ext cx="1191384" cy="488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ouvet logo">
            <a:extLst>
              <a:ext uri="{FF2B5EF4-FFF2-40B4-BE49-F238E27FC236}">
                <a16:creationId xmlns:a16="http://schemas.microsoft.com/office/drawing/2014/main" id="{7FB7234A-B5CE-5B72-566A-7D9E69C17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328" y="5372389"/>
            <a:ext cx="935385" cy="50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igitaliseringsdirektoratet logo">
            <a:extLst>
              <a:ext uri="{FF2B5EF4-FFF2-40B4-BE49-F238E27FC236}">
                <a16:creationId xmlns:a16="http://schemas.microsoft.com/office/drawing/2014/main" id="{FD44D4BA-9CC1-5975-179D-BDA118BA2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650" y="6045087"/>
            <a:ext cx="1009561" cy="543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 descr="A black letter t&#10;&#10;Description automatically generated">
            <a:extLst>
              <a:ext uri="{FF2B5EF4-FFF2-40B4-BE49-F238E27FC236}">
                <a16:creationId xmlns:a16="http://schemas.microsoft.com/office/drawing/2014/main" id="{9A33B8A1-F68E-2A18-BA22-3216E2FBA51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6991" y="6224063"/>
            <a:ext cx="978349" cy="185659"/>
          </a:xfrm>
          <a:prstGeom prst="rect">
            <a:avLst/>
          </a:prstGeom>
        </p:spPr>
      </p:pic>
      <p:pic>
        <p:nvPicPr>
          <p:cNvPr id="16" name="Picture 2" descr="Knowit logo">
            <a:extLst>
              <a:ext uri="{FF2B5EF4-FFF2-40B4-BE49-F238E27FC236}">
                <a16:creationId xmlns:a16="http://schemas.microsoft.com/office/drawing/2014/main" id="{49A8C4D4-4B3C-0455-607C-6889E4B54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482" y="5860867"/>
            <a:ext cx="1006400" cy="91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>
            <a:extLst>
              <a:ext uri="{FF2B5EF4-FFF2-40B4-BE49-F238E27FC236}">
                <a16:creationId xmlns:a16="http://schemas.microsoft.com/office/drawing/2014/main" id="{E857353D-16C4-7EAE-9014-F50D5A924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84486" y="6177267"/>
            <a:ext cx="687385" cy="27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71C3B17C-E954-AE29-02BE-89670F028FF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6" r="4683"/>
          <a:stretch>
            <a:fillRect/>
          </a:stretch>
        </p:blipFill>
        <p:spPr>
          <a:xfrm>
            <a:off x="1" y="0"/>
            <a:ext cx="12192000" cy="5144071"/>
          </a:xfrm>
          <a:prstGeom prst="rect">
            <a:avLst/>
          </a:prstGeom>
        </p:spPr>
      </p:pic>
      <p:pic>
        <p:nvPicPr>
          <p:cNvPr id="3" name="Bilde 2" descr="Norsk Helsenett logo">
            <a:extLst>
              <a:ext uri="{FF2B5EF4-FFF2-40B4-BE49-F238E27FC236}">
                <a16:creationId xmlns:a16="http://schemas.microsoft.com/office/drawing/2014/main" id="{7CEBC9CA-5E1D-2D9A-F1CD-9FB54496C0F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54661" y="5974145"/>
            <a:ext cx="1273064" cy="685495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B28E267-3220-5780-3109-FBF6F0A1D7C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3" y="5596591"/>
            <a:ext cx="1166360" cy="19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53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0D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DD264E15-84AB-DD28-37A0-DBAA83B89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8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2609640"/>
            <a:ext cx="9144000" cy="2387600"/>
          </a:xfrm>
        </p:spPr>
        <p:txBody>
          <a:bodyPr>
            <a:normAutofit/>
          </a:bodyPr>
          <a:lstStyle/>
          <a:p>
            <a:r>
              <a:rPr lang="nb-NO" dirty="0" err="1">
                <a:solidFill>
                  <a:schemeClr val="bg1"/>
                </a:solidFill>
              </a:rPr>
              <a:t>Lorem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ipsum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dolor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sit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amet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5144876"/>
            <a:ext cx="9144000" cy="1049357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Brute </a:t>
            </a:r>
            <a:r>
              <a:rPr lang="nb-NO" dirty="0" err="1">
                <a:solidFill>
                  <a:schemeClr val="bg1"/>
                </a:solidFill>
              </a:rPr>
              <a:t>dicant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ius</a:t>
            </a:r>
            <a:r>
              <a:rPr lang="nb-NO" dirty="0">
                <a:solidFill>
                  <a:schemeClr val="bg1"/>
                </a:solidFill>
              </a:rPr>
              <a:t> an, in </a:t>
            </a:r>
            <a:r>
              <a:rPr lang="nb-NO" dirty="0" err="1">
                <a:solidFill>
                  <a:schemeClr val="bg1"/>
                </a:solidFill>
              </a:rPr>
              <a:t>audire</a:t>
            </a:r>
            <a:r>
              <a:rPr lang="nb-NO" dirty="0">
                <a:solidFill>
                  <a:schemeClr val="bg1"/>
                </a:solidFill>
              </a:rPr>
              <a:t> minimum </a:t>
            </a:r>
            <a:r>
              <a:rPr lang="nb-NO" dirty="0" err="1">
                <a:solidFill>
                  <a:schemeClr val="bg1"/>
                </a:solidFill>
              </a:rPr>
              <a:t>ius</a:t>
            </a:r>
            <a:r>
              <a:rPr lang="nb-NO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1393" y="1206087"/>
            <a:ext cx="1929215" cy="103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143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0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>
            <a:extLst>
              <a:ext uri="{FF2B5EF4-FFF2-40B4-BE49-F238E27FC236}">
                <a16:creationId xmlns:a16="http://schemas.microsoft.com/office/drawing/2014/main" id="{3A338835-D64B-A967-980D-57AF18DCD1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169" t="48643" r="1547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21276C85-C548-2431-B177-0D921E797B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21372811">
            <a:off x="10442246" y="1066784"/>
            <a:ext cx="4387317" cy="3318470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267BCF43-B89A-23B2-C5F7-CE3D75DA1E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18248772">
            <a:off x="-2062634" y="-149246"/>
            <a:ext cx="3988470" cy="301679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90776" y="922673"/>
            <a:ext cx="8977224" cy="1120505"/>
          </a:xfrm>
        </p:spPr>
        <p:txBody>
          <a:bodyPr>
            <a:normAutofit/>
          </a:bodyPr>
          <a:lstStyle/>
          <a:p>
            <a:pPr algn="l"/>
            <a:r>
              <a:rPr lang="nb-NO" sz="3600" dirty="0"/>
              <a:t>Tekstside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90776" y="2498939"/>
            <a:ext cx="8419382" cy="3506730"/>
          </a:xfrm>
        </p:spPr>
        <p:txBody>
          <a:bodyPr>
            <a:noAutofit/>
          </a:bodyPr>
          <a:lstStyle/>
          <a:p>
            <a:pPr algn="l"/>
            <a:r>
              <a:rPr lang="nb-NO" dirty="0" err="1"/>
              <a:t>Lorem</a:t>
            </a:r>
            <a:r>
              <a:rPr lang="nb-NO" dirty="0"/>
              <a:t> </a:t>
            </a:r>
            <a:r>
              <a:rPr lang="nb-NO" dirty="0" err="1"/>
              <a:t>ipsum</a:t>
            </a:r>
            <a:r>
              <a:rPr lang="nb-NO" dirty="0"/>
              <a:t> </a:t>
            </a:r>
            <a:r>
              <a:rPr lang="nb-NO" dirty="0" err="1"/>
              <a:t>dolor</a:t>
            </a:r>
            <a:r>
              <a:rPr lang="nb-NO" dirty="0"/>
              <a:t> </a:t>
            </a:r>
            <a:r>
              <a:rPr lang="nb-NO" dirty="0" err="1"/>
              <a:t>sit</a:t>
            </a:r>
            <a:r>
              <a:rPr lang="nb-NO" dirty="0"/>
              <a:t> </a:t>
            </a:r>
            <a:r>
              <a:rPr lang="nb-NO" dirty="0" err="1"/>
              <a:t>amet</a:t>
            </a:r>
            <a:r>
              <a:rPr lang="nb-NO" dirty="0"/>
              <a:t>, vim </a:t>
            </a:r>
            <a:r>
              <a:rPr lang="nb-NO" dirty="0" err="1"/>
              <a:t>doming</a:t>
            </a:r>
            <a:r>
              <a:rPr lang="nb-NO" dirty="0"/>
              <a:t> </a:t>
            </a:r>
            <a:r>
              <a:rPr lang="nb-NO" dirty="0" err="1"/>
              <a:t>epicurei</a:t>
            </a:r>
            <a:r>
              <a:rPr lang="nb-NO" dirty="0"/>
              <a:t> </a:t>
            </a:r>
            <a:r>
              <a:rPr lang="nb-NO" dirty="0" err="1"/>
              <a:t>urbanitas</a:t>
            </a:r>
            <a:r>
              <a:rPr lang="nb-NO" dirty="0"/>
              <a:t> ei. Brute </a:t>
            </a:r>
            <a:r>
              <a:rPr lang="nb-NO" dirty="0" err="1"/>
              <a:t>dicant</a:t>
            </a:r>
            <a:r>
              <a:rPr lang="nb-NO" dirty="0"/>
              <a:t> </a:t>
            </a:r>
            <a:r>
              <a:rPr lang="nb-NO" dirty="0" err="1"/>
              <a:t>ius</a:t>
            </a:r>
            <a:r>
              <a:rPr lang="nb-NO" dirty="0"/>
              <a:t> an, in </a:t>
            </a:r>
            <a:r>
              <a:rPr lang="nb-NO" dirty="0" err="1"/>
              <a:t>audire</a:t>
            </a:r>
            <a:r>
              <a:rPr lang="nb-NO" dirty="0"/>
              <a:t> minimum </a:t>
            </a:r>
            <a:r>
              <a:rPr lang="nb-NO" dirty="0" err="1"/>
              <a:t>ius</a:t>
            </a:r>
            <a:r>
              <a:rPr lang="nb-NO" dirty="0"/>
              <a:t>, duo </a:t>
            </a:r>
            <a:r>
              <a:rPr lang="nb-NO" dirty="0" err="1"/>
              <a:t>cu</a:t>
            </a:r>
            <a:r>
              <a:rPr lang="nb-NO" dirty="0"/>
              <a:t> </a:t>
            </a:r>
            <a:r>
              <a:rPr lang="nb-NO" dirty="0" err="1"/>
              <a:t>lorem</a:t>
            </a:r>
            <a:r>
              <a:rPr lang="nb-NO" dirty="0"/>
              <a:t> </a:t>
            </a:r>
            <a:r>
              <a:rPr lang="nb-NO" dirty="0" err="1"/>
              <a:t>hendrerit</a:t>
            </a:r>
            <a:r>
              <a:rPr lang="nb-NO" dirty="0"/>
              <a:t> </a:t>
            </a:r>
            <a:r>
              <a:rPr lang="nb-NO" dirty="0" err="1"/>
              <a:t>accommodare</a:t>
            </a:r>
            <a:r>
              <a:rPr lang="nb-NO" dirty="0"/>
              <a:t>. Nam ad </a:t>
            </a:r>
            <a:r>
              <a:rPr lang="nb-NO" dirty="0" err="1"/>
              <a:t>discere</a:t>
            </a:r>
            <a:r>
              <a:rPr lang="nb-NO" dirty="0"/>
              <a:t> </a:t>
            </a:r>
            <a:r>
              <a:rPr lang="nb-NO" dirty="0" err="1"/>
              <a:t>ornatus</a:t>
            </a:r>
            <a:r>
              <a:rPr lang="nb-NO" dirty="0"/>
              <a:t> </a:t>
            </a:r>
            <a:r>
              <a:rPr lang="nb-NO" dirty="0" err="1"/>
              <a:t>contentiones</a:t>
            </a:r>
            <a:r>
              <a:rPr lang="nb-NO" dirty="0"/>
              <a:t>, ut </a:t>
            </a:r>
            <a:r>
              <a:rPr lang="nb-NO" dirty="0" err="1"/>
              <a:t>eripuit</a:t>
            </a:r>
            <a:r>
              <a:rPr lang="nb-NO" dirty="0"/>
              <a:t> </a:t>
            </a:r>
            <a:r>
              <a:rPr lang="nb-NO" dirty="0" err="1"/>
              <a:t>delenit</a:t>
            </a:r>
            <a:r>
              <a:rPr lang="nb-NO" dirty="0"/>
              <a:t> pro. Pro </a:t>
            </a:r>
            <a:r>
              <a:rPr lang="nb-NO" dirty="0" err="1"/>
              <a:t>pertinax</a:t>
            </a:r>
            <a:r>
              <a:rPr lang="nb-NO" dirty="0"/>
              <a:t> </a:t>
            </a:r>
            <a:r>
              <a:rPr lang="nb-NO" dirty="0" err="1"/>
              <a:t>honestatis</a:t>
            </a:r>
            <a:r>
              <a:rPr lang="nb-NO" dirty="0"/>
              <a:t> </a:t>
            </a:r>
            <a:r>
              <a:rPr lang="nb-NO" dirty="0" err="1"/>
              <a:t>disputationi</a:t>
            </a:r>
            <a:r>
              <a:rPr lang="nb-NO" dirty="0"/>
              <a:t> ut, debet </a:t>
            </a:r>
            <a:r>
              <a:rPr lang="nb-NO" dirty="0" err="1"/>
              <a:t>mnesarchum</a:t>
            </a:r>
            <a:r>
              <a:rPr lang="nb-NO" dirty="0"/>
              <a:t> vel id. An </a:t>
            </a:r>
            <a:r>
              <a:rPr lang="nb-NO" dirty="0" err="1"/>
              <a:t>vocibus</a:t>
            </a:r>
            <a:r>
              <a:rPr lang="nb-NO" dirty="0"/>
              <a:t> </a:t>
            </a:r>
            <a:r>
              <a:rPr lang="nb-NO" dirty="0" err="1"/>
              <a:t>eloquentiam</a:t>
            </a:r>
            <a:r>
              <a:rPr lang="nb-NO" dirty="0"/>
              <a:t> per. 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86C1E80D-04A7-E5EF-46BB-CAF1E0D2B7EA}"/>
              </a:ext>
            </a:extLst>
          </p:cNvPr>
          <p:cNvSpPr/>
          <p:nvPr/>
        </p:nvSpPr>
        <p:spPr>
          <a:xfrm>
            <a:off x="9204385" y="-4404"/>
            <a:ext cx="1492372" cy="925540"/>
          </a:xfrm>
          <a:prstGeom prst="rect">
            <a:avLst/>
          </a:prstGeom>
          <a:solidFill>
            <a:srgbClr val="5A0D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E652D940-A2FB-9563-B075-C7628C9873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04814" y="161008"/>
            <a:ext cx="1091514" cy="594715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A95C27B-3536-1394-7E66-3BA9FE3C6609}"/>
              </a:ext>
            </a:extLst>
          </p:cNvPr>
          <p:cNvSpPr txBox="1"/>
          <p:nvPr/>
        </p:nvSpPr>
        <p:spPr>
          <a:xfrm>
            <a:off x="7779850" y="6322930"/>
            <a:ext cx="4175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5A0D36"/>
                </a:solidFill>
                <a:latin typeface="NimbusSanL" pitchFamily="2" charset="0"/>
              </a:rPr>
              <a:t>Norsk konferanse for IKT i offentlig sektor</a:t>
            </a:r>
          </a:p>
        </p:txBody>
      </p:sp>
    </p:spTree>
    <p:extLst>
      <p:ext uri="{BB962C8B-B14F-4D97-AF65-F5344CB8AC3E}">
        <p14:creationId xmlns:p14="http://schemas.microsoft.com/office/powerpoint/2010/main" val="525532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0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3C768CE0-63EB-8A32-36A0-69572C40CB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33169" t="48643" r="1547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363E7DC3-DED5-CCE8-8BF5-853E401341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 rot="20436122">
            <a:off x="-1060615" y="-1276595"/>
            <a:ext cx="9218287" cy="7037973"/>
          </a:xfrm>
          <a:prstGeom prst="rect">
            <a:avLst/>
          </a:prstGeom>
        </p:spPr>
      </p:pic>
      <p:sp>
        <p:nvSpPr>
          <p:cNvPr id="14" name="Rektangel 13">
            <a:extLst>
              <a:ext uri="{FF2B5EF4-FFF2-40B4-BE49-F238E27FC236}">
                <a16:creationId xmlns:a16="http://schemas.microsoft.com/office/drawing/2014/main" id="{7CBC1B04-7976-715D-609E-C6BA3D660B50}"/>
              </a:ext>
            </a:extLst>
          </p:cNvPr>
          <p:cNvSpPr/>
          <p:nvPr/>
        </p:nvSpPr>
        <p:spPr>
          <a:xfrm>
            <a:off x="0" y="1260389"/>
            <a:ext cx="12192000" cy="5597611"/>
          </a:xfrm>
          <a:prstGeom prst="rect">
            <a:avLst/>
          </a:prstGeom>
          <a:gradFill>
            <a:gsLst>
              <a:gs pos="0">
                <a:srgbClr val="F9C0BF">
                  <a:alpha val="0"/>
                </a:srgbClr>
              </a:gs>
              <a:gs pos="64000">
                <a:srgbClr val="F9C0BF"/>
              </a:gs>
            </a:gsLst>
            <a:lin ang="5400000" scaled="1"/>
          </a:gra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90776" y="922673"/>
            <a:ext cx="8977224" cy="1120505"/>
          </a:xfrm>
        </p:spPr>
        <p:txBody>
          <a:bodyPr>
            <a:normAutofit/>
          </a:bodyPr>
          <a:lstStyle/>
          <a:p>
            <a:pPr algn="l"/>
            <a:r>
              <a:rPr lang="nb-NO" sz="2400" dirty="0"/>
              <a:t>Sitat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716923" y="2400951"/>
            <a:ext cx="10367088" cy="350673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nb-NO" sz="3600" dirty="0">
                <a:latin typeface="Faculty Glyphic" pitchFamily="2" charset="0"/>
              </a:rPr>
              <a:t>‘‘</a:t>
            </a:r>
            <a:r>
              <a:rPr lang="nb-NO" sz="3600" dirty="0" err="1">
                <a:latin typeface="Faculty Glyphic" pitchFamily="2" charset="0"/>
              </a:rPr>
              <a:t>Lorem</a:t>
            </a:r>
            <a:r>
              <a:rPr lang="nb-NO" sz="3600" dirty="0">
                <a:latin typeface="Faculty Glyphic" pitchFamily="2" charset="0"/>
              </a:rPr>
              <a:t> </a:t>
            </a:r>
            <a:r>
              <a:rPr lang="nb-NO" sz="3600" dirty="0" err="1">
                <a:latin typeface="Faculty Glyphic" pitchFamily="2" charset="0"/>
              </a:rPr>
              <a:t>ipsum</a:t>
            </a:r>
            <a:r>
              <a:rPr lang="nb-NO" sz="3600" dirty="0">
                <a:latin typeface="Faculty Glyphic" pitchFamily="2" charset="0"/>
              </a:rPr>
              <a:t> </a:t>
            </a:r>
            <a:r>
              <a:rPr lang="nb-NO" sz="3600" dirty="0" err="1">
                <a:latin typeface="Faculty Glyphic" pitchFamily="2" charset="0"/>
              </a:rPr>
              <a:t>dolor</a:t>
            </a:r>
            <a:r>
              <a:rPr lang="nb-NO" sz="3600" dirty="0">
                <a:latin typeface="Faculty Glyphic" pitchFamily="2" charset="0"/>
              </a:rPr>
              <a:t> </a:t>
            </a:r>
            <a:r>
              <a:rPr lang="nb-NO" sz="3600" dirty="0" err="1">
                <a:latin typeface="Faculty Glyphic" pitchFamily="2" charset="0"/>
              </a:rPr>
              <a:t>sit</a:t>
            </a:r>
            <a:r>
              <a:rPr lang="nb-NO" sz="3600" dirty="0">
                <a:latin typeface="Faculty Glyphic" pitchFamily="2" charset="0"/>
              </a:rPr>
              <a:t> </a:t>
            </a:r>
            <a:r>
              <a:rPr lang="nb-NO" sz="3600" dirty="0" err="1">
                <a:latin typeface="Faculty Glyphic" pitchFamily="2" charset="0"/>
              </a:rPr>
              <a:t>amet</a:t>
            </a:r>
            <a:r>
              <a:rPr lang="nb-NO" sz="3600" dirty="0">
                <a:latin typeface="Faculty Glyphic" pitchFamily="2" charset="0"/>
              </a:rPr>
              <a:t>, vim </a:t>
            </a:r>
            <a:r>
              <a:rPr lang="nb-NO" sz="3600" dirty="0" err="1">
                <a:latin typeface="Faculty Glyphic" pitchFamily="2" charset="0"/>
              </a:rPr>
              <a:t>doming</a:t>
            </a:r>
            <a:r>
              <a:rPr lang="nb-NO" sz="3600" dirty="0">
                <a:latin typeface="Faculty Glyphic" pitchFamily="2" charset="0"/>
              </a:rPr>
              <a:t> </a:t>
            </a:r>
            <a:r>
              <a:rPr lang="nb-NO" sz="3600" dirty="0" err="1">
                <a:latin typeface="Faculty Glyphic" pitchFamily="2" charset="0"/>
              </a:rPr>
              <a:t>epicurei</a:t>
            </a:r>
            <a:r>
              <a:rPr lang="nb-NO" sz="3600" dirty="0">
                <a:latin typeface="Faculty Glyphic" pitchFamily="2" charset="0"/>
              </a:rPr>
              <a:t> </a:t>
            </a:r>
            <a:r>
              <a:rPr lang="nb-NO" sz="3600" dirty="0" err="1">
                <a:latin typeface="Faculty Glyphic" pitchFamily="2" charset="0"/>
              </a:rPr>
              <a:t>urbanitas</a:t>
            </a:r>
            <a:r>
              <a:rPr lang="nb-NO" sz="3600" dirty="0">
                <a:latin typeface="Faculty Glyphic" pitchFamily="2" charset="0"/>
              </a:rPr>
              <a:t> ei. Brute </a:t>
            </a:r>
            <a:r>
              <a:rPr lang="nb-NO" sz="3600" dirty="0" err="1">
                <a:latin typeface="Faculty Glyphic" pitchFamily="2" charset="0"/>
              </a:rPr>
              <a:t>dicant</a:t>
            </a:r>
            <a:r>
              <a:rPr lang="nb-NO" sz="3600" dirty="0">
                <a:latin typeface="Faculty Glyphic" pitchFamily="2" charset="0"/>
              </a:rPr>
              <a:t> </a:t>
            </a:r>
            <a:r>
              <a:rPr lang="nb-NO" sz="3600" dirty="0" err="1">
                <a:latin typeface="Faculty Glyphic" pitchFamily="2" charset="0"/>
              </a:rPr>
              <a:t>ius</a:t>
            </a:r>
            <a:r>
              <a:rPr lang="nb-NO" sz="3600" dirty="0">
                <a:latin typeface="Faculty Glyphic" pitchFamily="2" charset="0"/>
              </a:rPr>
              <a:t> an, in </a:t>
            </a:r>
            <a:r>
              <a:rPr lang="nb-NO" sz="3600" dirty="0" err="1">
                <a:latin typeface="Faculty Glyphic" pitchFamily="2" charset="0"/>
              </a:rPr>
              <a:t>audire</a:t>
            </a:r>
            <a:r>
              <a:rPr lang="nb-NO" sz="3600" dirty="0">
                <a:latin typeface="Faculty Glyphic" pitchFamily="2" charset="0"/>
              </a:rPr>
              <a:t> minimum </a:t>
            </a:r>
            <a:r>
              <a:rPr lang="nb-NO" sz="3600" dirty="0" err="1">
                <a:latin typeface="Faculty Glyphic" pitchFamily="2" charset="0"/>
              </a:rPr>
              <a:t>ius</a:t>
            </a:r>
            <a:r>
              <a:rPr lang="nb-NO" sz="3600" dirty="0">
                <a:latin typeface="Faculty Glyphic" pitchFamily="2" charset="0"/>
              </a:rPr>
              <a:t>, duo </a:t>
            </a:r>
            <a:r>
              <a:rPr lang="nb-NO" sz="3600" dirty="0" err="1">
                <a:latin typeface="Faculty Glyphic" pitchFamily="2" charset="0"/>
              </a:rPr>
              <a:t>cu</a:t>
            </a:r>
            <a:r>
              <a:rPr lang="nb-NO" sz="3600" dirty="0">
                <a:latin typeface="Faculty Glyphic" pitchFamily="2" charset="0"/>
              </a:rPr>
              <a:t> </a:t>
            </a:r>
            <a:r>
              <a:rPr lang="nb-NO" sz="3600" dirty="0" err="1">
                <a:latin typeface="Faculty Glyphic" pitchFamily="2" charset="0"/>
              </a:rPr>
              <a:t>lorem</a:t>
            </a:r>
            <a:r>
              <a:rPr lang="nb-NO" sz="3600" dirty="0">
                <a:latin typeface="Faculty Glyphic" pitchFamily="2" charset="0"/>
              </a:rPr>
              <a:t> </a:t>
            </a:r>
            <a:r>
              <a:rPr lang="nb-NO" sz="3600" dirty="0" err="1">
                <a:latin typeface="Faculty Glyphic" pitchFamily="2" charset="0"/>
              </a:rPr>
              <a:t>hendrerit</a:t>
            </a:r>
            <a:r>
              <a:rPr lang="nb-NO" sz="3600" dirty="0">
                <a:latin typeface="Faculty Glyphic" pitchFamily="2" charset="0"/>
              </a:rPr>
              <a:t> </a:t>
            </a:r>
            <a:r>
              <a:rPr lang="nb-NO" sz="3600" dirty="0" err="1">
                <a:latin typeface="Faculty Glyphic" pitchFamily="2" charset="0"/>
              </a:rPr>
              <a:t>accommodare</a:t>
            </a:r>
            <a:r>
              <a:rPr lang="nb-NO" sz="3600" dirty="0">
                <a:latin typeface="Faculty Glyphic" pitchFamily="2" charset="0"/>
              </a:rPr>
              <a:t>.’’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0D844724-7564-8DD6-AD18-53C74FF871B9}"/>
              </a:ext>
            </a:extLst>
          </p:cNvPr>
          <p:cNvSpPr/>
          <p:nvPr/>
        </p:nvSpPr>
        <p:spPr>
          <a:xfrm>
            <a:off x="9204385" y="-4404"/>
            <a:ext cx="1492372" cy="925540"/>
          </a:xfrm>
          <a:prstGeom prst="rect">
            <a:avLst/>
          </a:prstGeom>
          <a:solidFill>
            <a:srgbClr val="5A0D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E5E36886-4F92-386E-5DB7-D615DCBBC9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04814" y="161008"/>
            <a:ext cx="1091514" cy="594715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B883AAF-C8DE-F621-8D45-7FE71D3EDEE0}"/>
              </a:ext>
            </a:extLst>
          </p:cNvPr>
          <p:cNvSpPr txBox="1"/>
          <p:nvPr/>
        </p:nvSpPr>
        <p:spPr>
          <a:xfrm>
            <a:off x="7779850" y="6322930"/>
            <a:ext cx="4175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5A0D36"/>
                </a:solidFill>
                <a:latin typeface="NimbusSanL" pitchFamily="2" charset="0"/>
              </a:rPr>
              <a:t>Norsk konferanse for IKT i offentlig sektor</a:t>
            </a:r>
          </a:p>
        </p:txBody>
      </p:sp>
    </p:spTree>
    <p:extLst>
      <p:ext uri="{BB962C8B-B14F-4D97-AF65-F5344CB8AC3E}">
        <p14:creationId xmlns:p14="http://schemas.microsoft.com/office/powerpoint/2010/main" val="216131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0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6EA37944-94E7-5ED9-EC4C-6104B2348C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33169" t="48643" r="1547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8090A689-EB5D-A0F2-0B21-08D645A4C272}"/>
              </a:ext>
            </a:extLst>
          </p:cNvPr>
          <p:cNvSpPr/>
          <p:nvPr/>
        </p:nvSpPr>
        <p:spPr>
          <a:xfrm>
            <a:off x="1" y="2510385"/>
            <a:ext cx="12192000" cy="4347614"/>
          </a:xfrm>
          <a:prstGeom prst="rect">
            <a:avLst/>
          </a:prstGeom>
          <a:gradFill>
            <a:gsLst>
              <a:gs pos="0">
                <a:srgbClr val="F9C0BF">
                  <a:alpha val="0"/>
                </a:srgbClr>
              </a:gs>
              <a:gs pos="64000">
                <a:srgbClr val="F9C0BF"/>
              </a:gs>
            </a:gsLst>
            <a:lin ang="5400000" scaled="1"/>
          </a:gra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90776" y="922673"/>
            <a:ext cx="8977224" cy="1120505"/>
          </a:xfrm>
        </p:spPr>
        <p:txBody>
          <a:bodyPr>
            <a:normAutofit/>
          </a:bodyPr>
          <a:lstStyle/>
          <a:p>
            <a:pPr algn="l"/>
            <a:r>
              <a:rPr lang="nb-NO" sz="3600" dirty="0"/>
              <a:t>Tekst + bilde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896303" y="2406869"/>
            <a:ext cx="4519448" cy="3331780"/>
          </a:xfrm>
        </p:spPr>
        <p:txBody>
          <a:bodyPr>
            <a:noAutofit/>
          </a:bodyPr>
          <a:lstStyle/>
          <a:p>
            <a:pPr algn="l"/>
            <a:r>
              <a:rPr lang="nb-NO" dirty="0" err="1">
                <a:cs typeface="Times New Roman" panose="02020603050405020304" pitchFamily="18" charset="0"/>
              </a:rPr>
              <a:t>Lorem</a:t>
            </a:r>
            <a:r>
              <a:rPr lang="nb-NO" dirty="0">
                <a:cs typeface="Times New Roman" panose="02020603050405020304" pitchFamily="18" charset="0"/>
              </a:rPr>
              <a:t> </a:t>
            </a:r>
            <a:r>
              <a:rPr lang="nb-NO" dirty="0" err="1">
                <a:cs typeface="Times New Roman" panose="02020603050405020304" pitchFamily="18" charset="0"/>
              </a:rPr>
              <a:t>ipsum</a:t>
            </a:r>
            <a:r>
              <a:rPr lang="nb-NO" dirty="0">
                <a:cs typeface="Times New Roman" panose="02020603050405020304" pitchFamily="18" charset="0"/>
              </a:rPr>
              <a:t> </a:t>
            </a:r>
            <a:r>
              <a:rPr lang="nb-NO" dirty="0" err="1">
                <a:cs typeface="Times New Roman" panose="02020603050405020304" pitchFamily="18" charset="0"/>
              </a:rPr>
              <a:t>dolor</a:t>
            </a:r>
            <a:r>
              <a:rPr lang="nb-NO" dirty="0">
                <a:cs typeface="Times New Roman" panose="02020603050405020304" pitchFamily="18" charset="0"/>
              </a:rPr>
              <a:t> </a:t>
            </a:r>
            <a:r>
              <a:rPr lang="nb-NO" dirty="0" err="1">
                <a:cs typeface="Times New Roman" panose="02020603050405020304" pitchFamily="18" charset="0"/>
              </a:rPr>
              <a:t>sit</a:t>
            </a:r>
            <a:r>
              <a:rPr lang="nb-NO" dirty="0">
                <a:cs typeface="Times New Roman" panose="02020603050405020304" pitchFamily="18" charset="0"/>
              </a:rPr>
              <a:t> </a:t>
            </a:r>
            <a:r>
              <a:rPr lang="nb-NO" dirty="0" err="1">
                <a:cs typeface="Times New Roman" panose="02020603050405020304" pitchFamily="18" charset="0"/>
              </a:rPr>
              <a:t>amet</a:t>
            </a:r>
            <a:r>
              <a:rPr lang="nb-NO" dirty="0">
                <a:cs typeface="Times New Roman" panose="02020603050405020304" pitchFamily="18" charset="0"/>
              </a:rPr>
              <a:t>, vim </a:t>
            </a:r>
            <a:r>
              <a:rPr lang="nb-NO" dirty="0" err="1">
                <a:cs typeface="Times New Roman" panose="02020603050405020304" pitchFamily="18" charset="0"/>
              </a:rPr>
              <a:t>doming</a:t>
            </a:r>
            <a:r>
              <a:rPr lang="nb-NO" dirty="0">
                <a:cs typeface="Times New Roman" panose="02020603050405020304" pitchFamily="18" charset="0"/>
              </a:rPr>
              <a:t> </a:t>
            </a:r>
            <a:r>
              <a:rPr lang="nb-NO" dirty="0" err="1">
                <a:cs typeface="Times New Roman" panose="02020603050405020304" pitchFamily="18" charset="0"/>
              </a:rPr>
              <a:t>epicurei</a:t>
            </a:r>
            <a:r>
              <a:rPr lang="nb-NO" dirty="0">
                <a:cs typeface="Times New Roman" panose="02020603050405020304" pitchFamily="18" charset="0"/>
              </a:rPr>
              <a:t> </a:t>
            </a:r>
            <a:r>
              <a:rPr lang="nb-NO" dirty="0" err="1">
                <a:cs typeface="Times New Roman" panose="02020603050405020304" pitchFamily="18" charset="0"/>
              </a:rPr>
              <a:t>urbanitas</a:t>
            </a:r>
            <a:r>
              <a:rPr lang="nb-NO" dirty="0">
                <a:cs typeface="Times New Roman" panose="02020603050405020304" pitchFamily="18" charset="0"/>
              </a:rPr>
              <a:t> ei. Brute </a:t>
            </a:r>
            <a:r>
              <a:rPr lang="nb-NO" dirty="0" err="1">
                <a:cs typeface="Times New Roman" panose="02020603050405020304" pitchFamily="18" charset="0"/>
              </a:rPr>
              <a:t>dicant</a:t>
            </a:r>
            <a:r>
              <a:rPr lang="nb-NO" dirty="0">
                <a:cs typeface="Times New Roman" panose="02020603050405020304" pitchFamily="18" charset="0"/>
              </a:rPr>
              <a:t> </a:t>
            </a:r>
            <a:r>
              <a:rPr lang="nb-NO" dirty="0" err="1">
                <a:cs typeface="Times New Roman" panose="02020603050405020304" pitchFamily="18" charset="0"/>
              </a:rPr>
              <a:t>ius</a:t>
            </a:r>
            <a:r>
              <a:rPr lang="nb-NO" dirty="0">
                <a:cs typeface="Times New Roman" panose="02020603050405020304" pitchFamily="18" charset="0"/>
              </a:rPr>
              <a:t> an, in </a:t>
            </a:r>
            <a:r>
              <a:rPr lang="nb-NO" dirty="0" err="1">
                <a:cs typeface="Times New Roman" panose="02020603050405020304" pitchFamily="18" charset="0"/>
              </a:rPr>
              <a:t>audire</a:t>
            </a:r>
            <a:r>
              <a:rPr lang="nb-NO" dirty="0">
                <a:cs typeface="Times New Roman" panose="02020603050405020304" pitchFamily="18" charset="0"/>
              </a:rPr>
              <a:t> minimum </a:t>
            </a:r>
            <a:r>
              <a:rPr lang="nb-NO" dirty="0" err="1">
                <a:cs typeface="Times New Roman" panose="02020603050405020304" pitchFamily="18" charset="0"/>
              </a:rPr>
              <a:t>ius</a:t>
            </a:r>
            <a:r>
              <a:rPr lang="nb-NO" dirty="0">
                <a:cs typeface="Times New Roman" panose="02020603050405020304" pitchFamily="18" charset="0"/>
              </a:rPr>
              <a:t>, duo </a:t>
            </a:r>
            <a:r>
              <a:rPr lang="nb-NO" dirty="0" err="1">
                <a:cs typeface="Times New Roman" panose="02020603050405020304" pitchFamily="18" charset="0"/>
              </a:rPr>
              <a:t>cu</a:t>
            </a:r>
            <a:r>
              <a:rPr lang="nb-NO" dirty="0">
                <a:cs typeface="Times New Roman" panose="02020603050405020304" pitchFamily="18" charset="0"/>
              </a:rPr>
              <a:t> </a:t>
            </a:r>
            <a:r>
              <a:rPr lang="nb-NO" dirty="0" err="1">
                <a:cs typeface="Times New Roman" panose="02020603050405020304" pitchFamily="18" charset="0"/>
              </a:rPr>
              <a:t>lorem</a:t>
            </a:r>
            <a:r>
              <a:rPr lang="nb-NO" dirty="0">
                <a:cs typeface="Times New Roman" panose="02020603050405020304" pitchFamily="18" charset="0"/>
              </a:rPr>
              <a:t> </a:t>
            </a:r>
            <a:r>
              <a:rPr lang="nb-NO" dirty="0" err="1">
                <a:cs typeface="Times New Roman" panose="02020603050405020304" pitchFamily="18" charset="0"/>
              </a:rPr>
              <a:t>hendrerit</a:t>
            </a:r>
            <a:r>
              <a:rPr lang="nb-NO" dirty="0">
                <a:cs typeface="Times New Roman" panose="02020603050405020304" pitchFamily="18" charset="0"/>
              </a:rPr>
              <a:t> </a:t>
            </a:r>
            <a:r>
              <a:rPr lang="nb-NO" dirty="0" err="1">
                <a:cs typeface="Times New Roman" panose="02020603050405020304" pitchFamily="18" charset="0"/>
              </a:rPr>
              <a:t>accommodare</a:t>
            </a:r>
            <a:r>
              <a:rPr lang="nb-NO" dirty="0">
                <a:cs typeface="Times New Roman" panose="02020603050405020304" pitchFamily="18" charset="0"/>
              </a:rPr>
              <a:t>. Nam ad </a:t>
            </a:r>
            <a:r>
              <a:rPr lang="nb-NO" dirty="0" err="1">
                <a:cs typeface="Times New Roman" panose="02020603050405020304" pitchFamily="18" charset="0"/>
              </a:rPr>
              <a:t>discere</a:t>
            </a:r>
            <a:r>
              <a:rPr lang="nb-NO" dirty="0">
                <a:cs typeface="Times New Roman" panose="02020603050405020304" pitchFamily="18" charset="0"/>
              </a:rPr>
              <a:t> </a:t>
            </a:r>
            <a:r>
              <a:rPr lang="nb-NO" dirty="0" err="1">
                <a:cs typeface="Times New Roman" panose="02020603050405020304" pitchFamily="18" charset="0"/>
              </a:rPr>
              <a:t>ornatus</a:t>
            </a:r>
            <a:r>
              <a:rPr lang="nb-NO" dirty="0">
                <a:cs typeface="Times New Roman" panose="02020603050405020304" pitchFamily="18" charset="0"/>
              </a:rPr>
              <a:t> </a:t>
            </a:r>
            <a:r>
              <a:rPr lang="nb-NO" dirty="0" err="1">
                <a:cs typeface="Times New Roman" panose="02020603050405020304" pitchFamily="18" charset="0"/>
              </a:rPr>
              <a:t>contentiones</a:t>
            </a:r>
            <a:r>
              <a:rPr lang="nb-NO" dirty="0"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3" t="281" r="7323" b="-281"/>
          <a:stretch/>
        </p:blipFill>
        <p:spPr>
          <a:xfrm>
            <a:off x="1751162" y="2510385"/>
            <a:ext cx="3657600" cy="3074076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670C87BA-40E6-742D-E220-5A3FE280E583}"/>
              </a:ext>
            </a:extLst>
          </p:cNvPr>
          <p:cNvSpPr txBox="1"/>
          <p:nvPr/>
        </p:nvSpPr>
        <p:spPr>
          <a:xfrm>
            <a:off x="7779850" y="6322930"/>
            <a:ext cx="4175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5A0D36"/>
                </a:solidFill>
                <a:latin typeface="NimbusSanL" pitchFamily="2" charset="0"/>
              </a:rPr>
              <a:t>Norsk konferanse for IKT i offentlig sektor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D6DF6C2-D7B0-1F15-7D14-8926C74B29F0}"/>
              </a:ext>
            </a:extLst>
          </p:cNvPr>
          <p:cNvSpPr/>
          <p:nvPr/>
        </p:nvSpPr>
        <p:spPr>
          <a:xfrm>
            <a:off x="9204385" y="-4404"/>
            <a:ext cx="1492372" cy="925540"/>
          </a:xfrm>
          <a:prstGeom prst="rect">
            <a:avLst/>
          </a:prstGeom>
          <a:solidFill>
            <a:srgbClr val="5A0D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ED0D125E-4A8C-61A8-A2D7-7A29346A2A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04814" y="161008"/>
            <a:ext cx="1091514" cy="59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94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3" b="9872"/>
          <a:stretch/>
        </p:blipFill>
        <p:spPr>
          <a:xfrm>
            <a:off x="0" y="-13648"/>
            <a:ext cx="12192000" cy="687164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B265643B-CF99-7454-7BE5-1BF49AE3B87D}"/>
              </a:ext>
            </a:extLst>
          </p:cNvPr>
          <p:cNvSpPr txBox="1"/>
          <p:nvPr/>
        </p:nvSpPr>
        <p:spPr>
          <a:xfrm>
            <a:off x="7779850" y="6322930"/>
            <a:ext cx="4175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  <a:latin typeface="Myriad Pro" panose="020B0503030403020204" pitchFamily="34" charset="0"/>
              </a:rPr>
              <a:t>Norsk konferanse for IKT i offentlig sektor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1B2BF188-43B8-D0B1-87D7-69541A3758F6}"/>
              </a:ext>
            </a:extLst>
          </p:cNvPr>
          <p:cNvSpPr/>
          <p:nvPr/>
        </p:nvSpPr>
        <p:spPr>
          <a:xfrm>
            <a:off x="9204385" y="-4404"/>
            <a:ext cx="1492372" cy="925540"/>
          </a:xfrm>
          <a:prstGeom prst="rect">
            <a:avLst/>
          </a:prstGeom>
          <a:solidFill>
            <a:srgbClr val="5A0D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F580179B-B570-561C-34DA-A5CB2760BD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04814" y="161008"/>
            <a:ext cx="1091514" cy="59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087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0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83287657"/>
              </p:ext>
            </p:extLst>
          </p:nvPr>
        </p:nvGraphicFramePr>
        <p:xfrm>
          <a:off x="1773207" y="1155941"/>
          <a:ext cx="8500853" cy="4822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ktangel 1">
            <a:extLst>
              <a:ext uri="{FF2B5EF4-FFF2-40B4-BE49-F238E27FC236}">
                <a16:creationId xmlns:a16="http://schemas.microsoft.com/office/drawing/2014/main" id="{067F9DFE-8419-DEF2-B650-4D5D25A20684}"/>
              </a:ext>
            </a:extLst>
          </p:cNvPr>
          <p:cNvSpPr/>
          <p:nvPr/>
        </p:nvSpPr>
        <p:spPr>
          <a:xfrm>
            <a:off x="9204385" y="-4404"/>
            <a:ext cx="1492372" cy="925540"/>
          </a:xfrm>
          <a:prstGeom prst="rect">
            <a:avLst/>
          </a:prstGeom>
          <a:solidFill>
            <a:srgbClr val="5A0D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CB3A5112-79AB-BE35-6263-1940C3A268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04814" y="161008"/>
            <a:ext cx="1091514" cy="594715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260F5311-FBDB-9CDA-E0DA-2688CF36E291}"/>
              </a:ext>
            </a:extLst>
          </p:cNvPr>
          <p:cNvSpPr txBox="1"/>
          <p:nvPr/>
        </p:nvSpPr>
        <p:spPr>
          <a:xfrm>
            <a:off x="7779850" y="6322930"/>
            <a:ext cx="4175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5A0D36"/>
                </a:solidFill>
                <a:latin typeface="NimbusSanL" pitchFamily="2" charset="0"/>
              </a:rPr>
              <a:t>Norsk konferanse for IKT i offentlig sektor</a:t>
            </a:r>
          </a:p>
        </p:txBody>
      </p:sp>
    </p:spTree>
    <p:extLst>
      <p:ext uri="{BB962C8B-B14F-4D97-AF65-F5344CB8AC3E}">
        <p14:creationId xmlns:p14="http://schemas.microsoft.com/office/powerpoint/2010/main" val="2877453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0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2375337" y="2406869"/>
            <a:ext cx="7395513" cy="3310759"/>
          </a:xfrm>
        </p:spPr>
        <p:txBody>
          <a:bodyPr>
            <a:normAutofit/>
          </a:bodyPr>
          <a:lstStyle/>
          <a:p>
            <a:pPr marL="342900" indent="-342900" algn="l">
              <a:buClr>
                <a:srgbClr val="5A0D36"/>
              </a:buClr>
              <a:buSzPct val="130000"/>
              <a:buFont typeface="Arial" panose="020B0604020202020204" pitchFamily="34" charset="0"/>
              <a:buChar char="•"/>
            </a:pPr>
            <a:r>
              <a:rPr lang="nb-NO" dirty="0" err="1"/>
              <a:t>Lorem</a:t>
            </a:r>
            <a:r>
              <a:rPr lang="nb-NO" dirty="0"/>
              <a:t> </a:t>
            </a:r>
            <a:r>
              <a:rPr lang="nb-NO" dirty="0" err="1"/>
              <a:t>ipsum</a:t>
            </a:r>
            <a:r>
              <a:rPr lang="nb-NO" dirty="0"/>
              <a:t> </a:t>
            </a:r>
            <a:r>
              <a:rPr lang="nb-NO" dirty="0" err="1"/>
              <a:t>dolor</a:t>
            </a:r>
            <a:r>
              <a:rPr lang="nb-NO" dirty="0"/>
              <a:t> </a:t>
            </a:r>
            <a:r>
              <a:rPr lang="nb-NO" dirty="0" err="1"/>
              <a:t>sit</a:t>
            </a:r>
            <a:r>
              <a:rPr lang="nb-NO" dirty="0"/>
              <a:t> </a:t>
            </a:r>
            <a:r>
              <a:rPr lang="nb-NO" dirty="0" err="1"/>
              <a:t>amet</a:t>
            </a:r>
            <a:endParaRPr lang="nb-NO" dirty="0"/>
          </a:p>
          <a:p>
            <a:pPr marL="342900" indent="-342900" algn="l">
              <a:buClr>
                <a:srgbClr val="5A0D36"/>
              </a:buClr>
              <a:buSzPct val="130000"/>
              <a:buFont typeface="Arial" panose="020B0604020202020204" pitchFamily="34" charset="0"/>
              <a:buChar char="•"/>
            </a:pPr>
            <a:r>
              <a:rPr lang="nb-NO" dirty="0" err="1"/>
              <a:t>Lorem</a:t>
            </a:r>
            <a:r>
              <a:rPr lang="nb-NO" dirty="0"/>
              <a:t> </a:t>
            </a:r>
            <a:r>
              <a:rPr lang="nb-NO" dirty="0" err="1"/>
              <a:t>ipsum</a:t>
            </a:r>
            <a:r>
              <a:rPr lang="nb-NO" dirty="0"/>
              <a:t> </a:t>
            </a:r>
            <a:r>
              <a:rPr lang="nb-NO" dirty="0" err="1"/>
              <a:t>dolor</a:t>
            </a:r>
            <a:r>
              <a:rPr lang="nb-NO" dirty="0"/>
              <a:t> </a:t>
            </a:r>
            <a:r>
              <a:rPr lang="nb-NO" dirty="0" err="1"/>
              <a:t>sit</a:t>
            </a:r>
            <a:r>
              <a:rPr lang="nb-NO" dirty="0"/>
              <a:t> </a:t>
            </a:r>
            <a:r>
              <a:rPr lang="nb-NO" dirty="0" err="1"/>
              <a:t>amet</a:t>
            </a:r>
            <a:endParaRPr lang="nb-NO" dirty="0"/>
          </a:p>
          <a:p>
            <a:pPr marL="342900" indent="-342900" algn="l">
              <a:buClr>
                <a:srgbClr val="5A0D36"/>
              </a:buClr>
              <a:buSzPct val="130000"/>
              <a:buFont typeface="Arial" panose="020B0604020202020204" pitchFamily="34" charset="0"/>
              <a:buChar char="•"/>
            </a:pPr>
            <a:r>
              <a:rPr lang="nb-NO" dirty="0" err="1"/>
              <a:t>Lorem</a:t>
            </a:r>
            <a:r>
              <a:rPr lang="nb-NO" dirty="0"/>
              <a:t> </a:t>
            </a:r>
            <a:r>
              <a:rPr lang="nb-NO" dirty="0" err="1"/>
              <a:t>ipsum</a:t>
            </a:r>
            <a:r>
              <a:rPr lang="nb-NO" dirty="0"/>
              <a:t> </a:t>
            </a:r>
            <a:r>
              <a:rPr lang="nb-NO" dirty="0" err="1"/>
              <a:t>dolor</a:t>
            </a:r>
            <a:r>
              <a:rPr lang="nb-NO" dirty="0"/>
              <a:t> </a:t>
            </a:r>
            <a:r>
              <a:rPr lang="nb-NO" dirty="0" err="1"/>
              <a:t>sit</a:t>
            </a:r>
            <a:r>
              <a:rPr lang="nb-NO" dirty="0"/>
              <a:t> </a:t>
            </a:r>
            <a:r>
              <a:rPr lang="nb-NO" dirty="0" err="1"/>
              <a:t>amet</a:t>
            </a:r>
            <a:endParaRPr lang="nb-NO" dirty="0"/>
          </a:p>
          <a:p>
            <a:pPr marL="342900" indent="-342900" algn="l">
              <a:buClr>
                <a:srgbClr val="5A0D36"/>
              </a:buClr>
              <a:buSzPct val="130000"/>
              <a:buFont typeface="Arial" panose="020B0604020202020204" pitchFamily="34" charset="0"/>
              <a:buChar char="•"/>
            </a:pPr>
            <a:r>
              <a:rPr lang="nb-NO" dirty="0" err="1"/>
              <a:t>Lorem</a:t>
            </a:r>
            <a:r>
              <a:rPr lang="nb-NO" dirty="0"/>
              <a:t> </a:t>
            </a:r>
            <a:r>
              <a:rPr lang="nb-NO" dirty="0" err="1"/>
              <a:t>ipsum</a:t>
            </a:r>
            <a:r>
              <a:rPr lang="nb-NO" dirty="0"/>
              <a:t> </a:t>
            </a:r>
            <a:r>
              <a:rPr lang="nb-NO" dirty="0" err="1"/>
              <a:t>dolor</a:t>
            </a:r>
            <a:r>
              <a:rPr lang="nb-NO" dirty="0"/>
              <a:t> </a:t>
            </a:r>
            <a:r>
              <a:rPr lang="nb-NO" dirty="0" err="1"/>
              <a:t>sit</a:t>
            </a:r>
            <a:r>
              <a:rPr lang="nb-NO" dirty="0"/>
              <a:t> </a:t>
            </a:r>
            <a:r>
              <a:rPr lang="nb-NO" dirty="0" err="1"/>
              <a:t>amet</a:t>
            </a:r>
            <a:endParaRPr lang="nb-NO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75D76FF-261C-3515-E4EE-64DE0418BC4D}"/>
              </a:ext>
            </a:extLst>
          </p:cNvPr>
          <p:cNvSpPr/>
          <p:nvPr/>
        </p:nvSpPr>
        <p:spPr>
          <a:xfrm>
            <a:off x="9204385" y="-4404"/>
            <a:ext cx="1492372" cy="925540"/>
          </a:xfrm>
          <a:prstGeom prst="rect">
            <a:avLst/>
          </a:prstGeom>
          <a:solidFill>
            <a:srgbClr val="5A0D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5500DFAA-AC21-CB90-D7E3-F5185432C1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04814" y="161008"/>
            <a:ext cx="1091514" cy="594715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FFCAC1A9-1B80-704C-53B8-5630CA88ACD7}"/>
              </a:ext>
            </a:extLst>
          </p:cNvPr>
          <p:cNvSpPr txBox="1"/>
          <p:nvPr/>
        </p:nvSpPr>
        <p:spPr>
          <a:xfrm>
            <a:off x="7779850" y="6322930"/>
            <a:ext cx="4175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5A0D36"/>
                </a:solidFill>
                <a:latin typeface="NimbusSanL" pitchFamily="2" charset="0"/>
              </a:rPr>
              <a:t>Norsk konferanse for IKT i offentlig sektor</a:t>
            </a:r>
          </a:p>
        </p:txBody>
      </p:sp>
      <p:sp>
        <p:nvSpPr>
          <p:cNvPr id="17" name="Tittel 1">
            <a:extLst>
              <a:ext uri="{FF2B5EF4-FFF2-40B4-BE49-F238E27FC236}">
                <a16:creationId xmlns:a16="http://schemas.microsoft.com/office/drawing/2014/main" id="{5AC836DB-A2D8-9D17-4F39-D519B46129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0776" y="922673"/>
            <a:ext cx="8977224" cy="1120505"/>
          </a:xfrm>
        </p:spPr>
        <p:txBody>
          <a:bodyPr>
            <a:normAutofit/>
          </a:bodyPr>
          <a:lstStyle/>
          <a:p>
            <a:pPr algn="l"/>
            <a:r>
              <a:rPr lang="nb-NO" sz="3600" dirty="0"/>
              <a:t>Tekst + bilde</a:t>
            </a:r>
          </a:p>
        </p:txBody>
      </p:sp>
    </p:spTree>
    <p:extLst>
      <p:ext uri="{BB962C8B-B14F-4D97-AF65-F5344CB8AC3E}">
        <p14:creationId xmlns:p14="http://schemas.microsoft.com/office/powerpoint/2010/main" val="781670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0D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392" y="2810541"/>
            <a:ext cx="1929215" cy="1036305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3570513" y="4040635"/>
            <a:ext cx="505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solidFill>
                  <a:schemeClr val="bg1"/>
                </a:solidFill>
                <a:latin typeface="NimbusSanL" pitchFamily="2" charset="0"/>
              </a:rPr>
              <a:t>Norsk konferanse for IKT i offentlig sektor</a:t>
            </a:r>
          </a:p>
        </p:txBody>
      </p:sp>
    </p:spTree>
    <p:extLst>
      <p:ext uri="{BB962C8B-B14F-4D97-AF65-F5344CB8AC3E}">
        <p14:creationId xmlns:p14="http://schemas.microsoft.com/office/powerpoint/2010/main" val="2279266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NOKIOS 2 2026">
      <a:dk1>
        <a:srgbClr val="5A0D36"/>
      </a:dk1>
      <a:lt1>
        <a:srgbClr val="F8C0BE"/>
      </a:lt1>
      <a:dk2>
        <a:srgbClr val="5A0D36"/>
      </a:dk2>
      <a:lt2>
        <a:srgbClr val="F8C0BE"/>
      </a:lt2>
      <a:accent1>
        <a:srgbClr val="5A0D36"/>
      </a:accent1>
      <a:accent2>
        <a:srgbClr val="F8C0BE"/>
      </a:accent2>
      <a:accent3>
        <a:srgbClr val="5A0D36"/>
      </a:accent3>
      <a:accent4>
        <a:srgbClr val="F8C0BE"/>
      </a:accent4>
      <a:accent5>
        <a:srgbClr val="5A0D36"/>
      </a:accent5>
      <a:accent6>
        <a:srgbClr val="F8C0BE"/>
      </a:accent6>
      <a:hlink>
        <a:srgbClr val="0563C1"/>
      </a:hlink>
      <a:folHlink>
        <a:srgbClr val="3D53F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kios-ppt-1.potx" id="{2D3FC628-D0CE-43D6-8D6F-01C779C62DE4}" vid="{BFB7B77F-7259-40AB-8FA1-EDECA66E169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96b7e9e-8a4b-4b16-a704-2839585b72db">
      <Terms xmlns="http://schemas.microsoft.com/office/infopath/2007/PartnerControls"/>
    </lcf76f155ced4ddcb4097134ff3c332f>
    <TaxCatchAll xmlns="8aeee6dd-ef33-4a93-bc63-f2f18d81331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C98AE426BA9164EB79ECCE368F1A66F" ma:contentTypeVersion="14" ma:contentTypeDescription="Opprett et nytt dokument." ma:contentTypeScope="" ma:versionID="e681fc8b1c0c26131da6670ec92ba398">
  <xsd:schema xmlns:xsd="http://www.w3.org/2001/XMLSchema" xmlns:xs="http://www.w3.org/2001/XMLSchema" xmlns:p="http://schemas.microsoft.com/office/2006/metadata/properties" xmlns:ns2="a96b7e9e-8a4b-4b16-a704-2839585b72db" xmlns:ns3="8aeee6dd-ef33-4a93-bc63-f2f18d81331a" targetNamespace="http://schemas.microsoft.com/office/2006/metadata/properties" ma:root="true" ma:fieldsID="a7a3a05b84ab3c0e5b9114fd7c830afb" ns2:_="" ns3:_="">
    <xsd:import namespace="a96b7e9e-8a4b-4b16-a704-2839585b72db"/>
    <xsd:import namespace="8aeee6dd-ef33-4a93-bc63-f2f18d8133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6b7e9e-8a4b-4b16-a704-2839585b72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6fb14e0e-ff38-4ede-ac2a-6723026da5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eee6dd-ef33-4a93-bc63-f2f18d81331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b8bda77-4572-409a-a475-4f7a4cf005ae}" ma:internalName="TaxCatchAll" ma:showField="CatchAllData" ma:web="8aeee6dd-ef33-4a93-bc63-f2f18d8133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5DD88FA-5389-46B4-B0E3-015033C50B4C}">
  <ds:schemaRefs>
    <ds:schemaRef ds:uri="a96b7e9e-8a4b-4b16-a704-2839585b72db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8aeee6dd-ef33-4a93-bc63-f2f18d81331a"/>
    <ds:schemaRef ds:uri="http://schemas.microsoft.com/office/2006/metadata/properties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473B89B-789A-4448-81EE-D0558761D5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6b7e9e-8a4b-4b16-a704-2839585b72db"/>
    <ds:schemaRef ds:uri="8aeee6dd-ef33-4a93-bc63-f2f18d8133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E087DB9-E29F-4D43-B665-6BC4C628E9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211</Words>
  <Application>Microsoft Office PowerPoint</Application>
  <PresentationFormat>Widescreen</PresentationFormat>
  <Paragraphs>21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6" baseType="lpstr">
      <vt:lpstr>NimbusSanL</vt:lpstr>
      <vt:lpstr>Myriad Pro</vt:lpstr>
      <vt:lpstr>Times New Roman</vt:lpstr>
      <vt:lpstr>CoFo Sans Mono VF Medium</vt:lpstr>
      <vt:lpstr>Arial</vt:lpstr>
      <vt:lpstr>Faculty Glyphic</vt:lpstr>
      <vt:lpstr>Office-tema</vt:lpstr>
      <vt:lpstr>PowerPoint-presentasjon</vt:lpstr>
      <vt:lpstr>Lorem ipsum dolor sit amet</vt:lpstr>
      <vt:lpstr>Tekstside</vt:lpstr>
      <vt:lpstr>Sitat</vt:lpstr>
      <vt:lpstr>Tekst + bilde</vt:lpstr>
      <vt:lpstr>PowerPoint-presentasjon</vt:lpstr>
      <vt:lpstr>PowerPoint-presentasjon</vt:lpstr>
      <vt:lpstr>Tekst + bilde</vt:lpstr>
      <vt:lpstr>PowerPoint-presentasjon</vt:lpstr>
    </vt:vector>
  </TitlesOfParts>
  <Manager/>
  <Company>NTNU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subject/>
  <dc:creator>Kjell Tore Næsgaard</dc:creator>
  <cp:keywords/>
  <dc:description/>
  <cp:lastModifiedBy>Mari Langørgen Bye</cp:lastModifiedBy>
  <cp:revision>28</cp:revision>
  <dcterms:created xsi:type="dcterms:W3CDTF">2017-06-15T07:38:42Z</dcterms:created>
  <dcterms:modified xsi:type="dcterms:W3CDTF">2026-09-25T12:03:34Z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0x0101006C98AE426BA9164EB79ECCE368F1A66F</vt:lpwstr>
  </property>
  <property fmtid="{D5CDD505-2E9C-101B-9397-08002B2CF9AE}" pid="3" name="MediaServiceImageTags">
    <vt:lpwstr/>
  </property>
</Properties>
</file>